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58" r:id="rId4"/>
    <p:sldId id="260" r:id="rId5"/>
    <p:sldId id="262" r:id="rId6"/>
    <p:sldId id="263" r:id="rId7"/>
    <p:sldId id="268" r:id="rId8"/>
    <p:sldId id="286" r:id="rId9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1"/>
      <p:bold r:id="rId12"/>
    </p:embeddedFont>
    <p:embeddedFont>
      <p:font typeface="Arvo" panose="020B0604020202020204" charset="0"/>
      <p:regular r:id="rId13"/>
      <p:bold r:id="rId14"/>
      <p:italic r:id="rId15"/>
      <p:boldItalic r:id="rId16"/>
    </p:embeddedFont>
    <p:embeddedFont>
      <p:font typeface="Bodoni" panose="020B0604020202020204" charset="0"/>
      <p:regular r:id="rId17"/>
      <p:bold r:id="rId18"/>
      <p:italic r:id="rId19"/>
      <p:boldItalic r:id="rId20"/>
    </p:embeddedFont>
    <p:embeddedFont>
      <p:font typeface="Cabin" panose="020B0604020202020204" charset="0"/>
      <p:regular r:id="rId21"/>
      <p:bold r:id="rId22"/>
      <p:italic r:id="rId23"/>
      <p:boldItalic r:id="rId24"/>
    </p:embeddedFont>
    <p:embeddedFont>
      <p:font typeface="Montserrat Black" panose="00000A00000000000000" pitchFamily="2" charset="0"/>
      <p:bold r:id="rId25"/>
      <p:boldItalic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Open Sans ExtraBold" panose="020B0906030804020204" pitchFamily="34" charset="0"/>
      <p:bold r:id="rId31"/>
      <p:boldItalic r:id="rId32"/>
    </p:embeddedFont>
    <p:embeddedFont>
      <p:font typeface="Open Sans Light" panose="020B0306030504020204" pitchFamily="34" charset="0"/>
      <p:regular r:id="rId33"/>
      <p:bold r:id="rId34"/>
      <p:italic r:id="rId35"/>
      <p:boldItalic r:id="rId36"/>
    </p:embeddedFont>
    <p:embeddedFont>
      <p:font typeface="Playfair Display" panose="00000500000000000000" pitchFamily="2" charset="0"/>
      <p:regular r:id="rId37"/>
      <p:bold r:id="rId38"/>
      <p:italic r:id="rId39"/>
      <p:boldItalic r:id="rId40"/>
    </p:embeddedFont>
    <p:embeddedFont>
      <p:font typeface="PT Sans" panose="020B0503020203020204" pitchFamily="34" charset="0"/>
      <p:regular r:id="rId41"/>
      <p:bold r:id="rId42"/>
      <p:italic r:id="rId43"/>
      <p:boldItalic r:id="rId44"/>
    </p:embeddedFont>
    <p:embeddedFont>
      <p:font typeface="Roboto" panose="02000000000000000000" pitchFamily="2" charset="0"/>
      <p:regular r:id="rId45"/>
      <p:bold r:id="rId46"/>
      <p:italic r:id="rId47"/>
      <p:boldItalic r:id="rId48"/>
    </p:embeddedFont>
    <p:embeddedFont>
      <p:font typeface="Roboto Light" panose="02000000000000000000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40">
          <p15:clr>
            <a:srgbClr val="A4A3A4"/>
          </p15:clr>
        </p15:guide>
        <p15:guide id="2" orient="horz" pos="2835">
          <p15:clr>
            <a:srgbClr val="A4A3A4"/>
          </p15:clr>
        </p15:guide>
        <p15:guide id="3" pos="2880">
          <p15:clr>
            <a:srgbClr val="A4A3A4"/>
          </p15:clr>
        </p15:guide>
        <p15:guide id="4" pos="1644">
          <p15:clr>
            <a:srgbClr val="A4A3A4"/>
          </p15:clr>
        </p15:guide>
        <p15:guide id="5" orient="horz" pos="1663">
          <p15:clr>
            <a:srgbClr val="A4A3A4"/>
          </p15:clr>
        </p15:guide>
        <p15:guide id="6" pos="3200">
          <p15:clr>
            <a:srgbClr val="A4A3A4"/>
          </p15:clr>
        </p15:guide>
        <p15:guide id="7" orient="horz" pos="2742">
          <p15:clr>
            <a:srgbClr val="A4A3A4"/>
          </p15:clr>
        </p15:guide>
        <p15:guide id="8" orient="horz" pos="2379">
          <p15:clr>
            <a:srgbClr val="A4A3A4"/>
          </p15:clr>
        </p15:guide>
        <p15:guide id="9" pos="3902">
          <p15:clr>
            <a:srgbClr val="A4A3A4"/>
          </p15:clr>
        </p15:guide>
        <p15:guide id="10" pos="2382">
          <p15:clr>
            <a:srgbClr val="A4A3A4"/>
          </p15:clr>
        </p15:guide>
        <p15:guide id="11" orient="horz" pos="204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26" roundtripDataSignature="AMtx7mji8FnN0qlo7dIVB/8mm0Hg5ztv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089"/>
    <a:srgbClr val="FFBA97"/>
    <a:srgbClr val="FF92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C1888C-48AE-4700-9720-1B2BF56ED6A4}">
  <a:tblStyle styleId="{2BC1888C-48AE-4700-9720-1B2BF56ED6A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612"/>
      </p:cViewPr>
      <p:guideLst>
        <p:guide pos="340"/>
        <p:guide orient="horz" pos="2835"/>
        <p:guide pos="2880"/>
        <p:guide pos="1644"/>
        <p:guide orient="horz" pos="1663"/>
        <p:guide pos="3200"/>
        <p:guide orient="horz" pos="2742"/>
        <p:guide orient="horz" pos="2379"/>
        <p:guide pos="3902"/>
        <p:guide pos="2382"/>
        <p:guide orient="horz" pos="20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9" Type="http://schemas.openxmlformats.org/officeDocument/2006/relationships/font" Target="fonts/font29.fntdata"/><Relationship Id="rId21" Type="http://schemas.openxmlformats.org/officeDocument/2006/relationships/font" Target="fonts/font11.fntdata"/><Relationship Id="rId34" Type="http://schemas.openxmlformats.org/officeDocument/2006/relationships/font" Target="fonts/font24.fntdata"/><Relationship Id="rId42" Type="http://schemas.openxmlformats.org/officeDocument/2006/relationships/font" Target="fonts/font32.fntdata"/><Relationship Id="rId47" Type="http://schemas.openxmlformats.org/officeDocument/2006/relationships/font" Target="fonts/font37.fntdata"/><Relationship Id="rId50" Type="http://schemas.openxmlformats.org/officeDocument/2006/relationships/font" Target="fonts/font4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9" Type="http://schemas.openxmlformats.org/officeDocument/2006/relationships/font" Target="fonts/font19.fntdata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font" Target="fonts/font27.fntdata"/><Relationship Id="rId40" Type="http://schemas.openxmlformats.org/officeDocument/2006/relationships/font" Target="fonts/font30.fntdata"/><Relationship Id="rId45" Type="http://schemas.openxmlformats.org/officeDocument/2006/relationships/font" Target="fonts/font35.fntdata"/><Relationship Id="rId12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font" Target="fonts/font25.fntdata"/><Relationship Id="rId43" Type="http://schemas.openxmlformats.org/officeDocument/2006/relationships/font" Target="fonts/font33.fntdata"/><Relationship Id="rId48" Type="http://schemas.openxmlformats.org/officeDocument/2006/relationships/font" Target="fonts/font38.fntdata"/><Relationship Id="rId126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font" Target="fonts/font41.fntdata"/><Relationship Id="rId3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font" Target="fonts/font23.fntdata"/><Relationship Id="rId38" Type="http://schemas.openxmlformats.org/officeDocument/2006/relationships/font" Target="fonts/font28.fntdata"/><Relationship Id="rId46" Type="http://schemas.openxmlformats.org/officeDocument/2006/relationships/font" Target="fonts/font36.fntdata"/><Relationship Id="rId129" Type="http://schemas.openxmlformats.org/officeDocument/2006/relationships/theme" Target="theme/theme1.xml"/><Relationship Id="rId20" Type="http://schemas.openxmlformats.org/officeDocument/2006/relationships/font" Target="fonts/font10.fntdata"/><Relationship Id="rId41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font" Target="fonts/font26.fntdata"/><Relationship Id="rId49" Type="http://schemas.openxmlformats.org/officeDocument/2006/relationships/font" Target="fonts/font39.fntdata"/><Relationship Id="rId127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31" Type="http://schemas.openxmlformats.org/officeDocument/2006/relationships/font" Target="fonts/font21.fntdata"/><Relationship Id="rId44" Type="http://schemas.openxmlformats.org/officeDocument/2006/relationships/font" Target="fonts/font34.fntdata"/><Relationship Id="rId52" Type="http://schemas.openxmlformats.org/officeDocument/2006/relationships/font" Target="fonts/font42.fntdata"/><Relationship Id="rId130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7" name="Google Shape;52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9" name="Google Shape;62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8" name="Google Shape;5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3" name="Google Shape;62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5" name="Google Shape;63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1" name="Google Shape;64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7" name="Google Shape;75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" name="Google Shape;2378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9" name="Google Shape;2379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ae98b153fa_1_4"/>
          <p:cNvSpPr/>
          <p:nvPr/>
        </p:nvSpPr>
        <p:spPr>
          <a:xfrm>
            <a:off x="2186325" y="300550"/>
            <a:ext cx="6633000" cy="4521900"/>
          </a:xfrm>
          <a:prstGeom prst="rect">
            <a:avLst/>
          </a:prstGeom>
          <a:solidFill>
            <a:srgbClr val="477861">
              <a:alpha val="88235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gae98b153fa_1_4"/>
          <p:cNvSpPr txBox="1">
            <a:spLocks noGrp="1"/>
          </p:cNvSpPr>
          <p:nvPr>
            <p:ph type="ctrTitle"/>
          </p:nvPr>
        </p:nvSpPr>
        <p:spPr>
          <a:xfrm>
            <a:off x="5471950" y="1886350"/>
            <a:ext cx="28203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gae98b153fa_1_4"/>
          <p:cNvSpPr txBox="1">
            <a:spLocks noGrp="1"/>
          </p:cNvSpPr>
          <p:nvPr>
            <p:ph type="subTitle" idx="1"/>
          </p:nvPr>
        </p:nvSpPr>
        <p:spPr>
          <a:xfrm>
            <a:off x="6434650" y="3938950"/>
            <a:ext cx="1857600" cy="5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TITLE_1_2_1_1_1_2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ae98b153fa_1_88"/>
          <p:cNvSpPr/>
          <p:nvPr/>
        </p:nvSpPr>
        <p:spPr>
          <a:xfrm>
            <a:off x="338700" y="1666400"/>
            <a:ext cx="8466600" cy="3166200"/>
          </a:xfrm>
          <a:prstGeom prst="rect">
            <a:avLst/>
          </a:prstGeom>
          <a:solidFill>
            <a:srgbClr val="FFAD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ae98b153fa_1_88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6" name="Google Shape;96;gae98b153fa_1_88"/>
          <p:cNvSpPr txBox="1">
            <a:spLocks noGrp="1"/>
          </p:cNvSpPr>
          <p:nvPr>
            <p:ph type="subTitle" idx="1"/>
          </p:nvPr>
        </p:nvSpPr>
        <p:spPr>
          <a:xfrm>
            <a:off x="4890343" y="2022400"/>
            <a:ext cx="2744700" cy="14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NUMBERS + DESIGN">
  <p:cSld name="TITLE_1_2_1_1_1_2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ae98b153fa_1_92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9" name="Google Shape;99;gae98b153fa_1_92"/>
          <p:cNvSpPr txBox="1">
            <a:spLocks noGrp="1"/>
          </p:cNvSpPr>
          <p:nvPr>
            <p:ph type="subTitle" idx="1"/>
          </p:nvPr>
        </p:nvSpPr>
        <p:spPr>
          <a:xfrm>
            <a:off x="6103500" y="2287475"/>
            <a:ext cx="1743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0" name="Google Shape;100;gae98b153fa_1_92"/>
          <p:cNvSpPr txBox="1">
            <a:spLocks noGrp="1"/>
          </p:cNvSpPr>
          <p:nvPr>
            <p:ph type="title" idx="2"/>
          </p:nvPr>
        </p:nvSpPr>
        <p:spPr>
          <a:xfrm>
            <a:off x="6163200" y="1427100"/>
            <a:ext cx="15216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3600"/>
              <a:buNone/>
              <a:defRPr sz="3600">
                <a:solidFill>
                  <a:srgbClr val="47786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gae98b153fa_1_92"/>
          <p:cNvSpPr txBox="1">
            <a:spLocks noGrp="1"/>
          </p:cNvSpPr>
          <p:nvPr>
            <p:ph type="ctrTitle" idx="3"/>
          </p:nvPr>
        </p:nvSpPr>
        <p:spPr>
          <a:xfrm>
            <a:off x="5961750" y="1955700"/>
            <a:ext cx="1924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2" name="Google Shape;102;gae98b153fa_1_92"/>
          <p:cNvSpPr txBox="1">
            <a:spLocks noGrp="1"/>
          </p:cNvSpPr>
          <p:nvPr>
            <p:ph type="subTitle" idx="4"/>
          </p:nvPr>
        </p:nvSpPr>
        <p:spPr>
          <a:xfrm>
            <a:off x="6103500" y="3864250"/>
            <a:ext cx="1743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03" name="Google Shape;103;gae98b153fa_1_92"/>
          <p:cNvSpPr txBox="1">
            <a:spLocks noGrp="1"/>
          </p:cNvSpPr>
          <p:nvPr>
            <p:ph type="title" idx="5"/>
          </p:nvPr>
        </p:nvSpPr>
        <p:spPr>
          <a:xfrm>
            <a:off x="6163200" y="3003875"/>
            <a:ext cx="15216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3600"/>
              <a:buNone/>
              <a:defRPr sz="3600">
                <a:solidFill>
                  <a:srgbClr val="47786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7861"/>
              </a:buClr>
              <a:buSzPts val="4800"/>
              <a:buNone/>
              <a:defRPr sz="4800">
                <a:solidFill>
                  <a:srgbClr val="47786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gae98b153fa_1_92"/>
          <p:cNvSpPr txBox="1">
            <a:spLocks noGrp="1"/>
          </p:cNvSpPr>
          <p:nvPr>
            <p:ph type="ctrTitle" idx="6"/>
          </p:nvPr>
        </p:nvSpPr>
        <p:spPr>
          <a:xfrm>
            <a:off x="5961750" y="3532475"/>
            <a:ext cx="1924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2_1_1_1_2_1_1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e98b153fa_1_100"/>
          <p:cNvSpPr/>
          <p:nvPr/>
        </p:nvSpPr>
        <p:spPr>
          <a:xfrm>
            <a:off x="1255500" y="310800"/>
            <a:ext cx="6633000" cy="4521900"/>
          </a:xfrm>
          <a:prstGeom prst="rect">
            <a:avLst/>
          </a:prstGeom>
          <a:solidFill>
            <a:srgbClr val="477861">
              <a:alpha val="88235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ae98b153fa_1_100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gae98b153fa_1_100"/>
          <p:cNvSpPr txBox="1">
            <a:spLocks noGrp="1"/>
          </p:cNvSpPr>
          <p:nvPr>
            <p:ph type="subTitle" idx="1"/>
          </p:nvPr>
        </p:nvSpPr>
        <p:spPr>
          <a:xfrm>
            <a:off x="2512050" y="1803325"/>
            <a:ext cx="4119900" cy="15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gae98b153fa_1_100"/>
          <p:cNvSpPr txBox="1"/>
          <p:nvPr/>
        </p:nvSpPr>
        <p:spPr>
          <a:xfrm>
            <a:off x="3286050" y="3610900"/>
            <a:ext cx="2571900" cy="10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" sz="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CREDITS: </a:t>
            </a:r>
            <a:endParaRPr sz="800" b="0" i="0" u="none" strike="noStrike" cap="non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" sz="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This presentation template was created by </a:t>
            </a:r>
            <a:r>
              <a:rPr lang="es" sz="800" b="1" i="0" u="none" strike="noStrike" cap="none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s" sz="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, including icons by </a:t>
            </a:r>
            <a:r>
              <a:rPr lang="es" sz="800" b="1" i="0" u="none" strike="noStrike" cap="none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s" sz="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, and infographics &amp; images by </a:t>
            </a:r>
            <a:r>
              <a:rPr lang="es" sz="800" b="1" i="0" u="none" strike="noStrike" cap="none">
                <a:solidFill>
                  <a:srgbClr val="FFFFFF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s" sz="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. </a:t>
            </a:r>
            <a:endParaRPr sz="800" b="0" i="0" u="none" strike="noStrike" cap="non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s" sz="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Please keep this slide for attribution.</a:t>
            </a:r>
            <a:endParaRPr sz="800" b="0" i="0" u="none" strike="noStrike" cap="none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 1">
  <p:cSld name="TITLE_3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e98b153fa_1_106"/>
          <p:cNvSpPr/>
          <p:nvPr/>
        </p:nvSpPr>
        <p:spPr>
          <a:xfrm>
            <a:off x="1841888" y="647372"/>
            <a:ext cx="21143" cy="44586"/>
          </a:xfrm>
          <a:custGeom>
            <a:avLst/>
            <a:gdLst/>
            <a:ahLst/>
            <a:cxnLst/>
            <a:rect l="l" t="t" r="r" b="b"/>
            <a:pathLst>
              <a:path w="348" h="589" extrusionOk="0">
                <a:moveTo>
                  <a:pt x="348" y="588"/>
                </a:moveTo>
                <a:lnTo>
                  <a:pt x="1" y="0"/>
                </a:lnTo>
                <a:close/>
              </a:path>
            </a:pathLst>
          </a:custGeom>
          <a:solidFill>
            <a:srgbClr val="E9A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gae98b153fa_1_106"/>
          <p:cNvSpPr/>
          <p:nvPr/>
        </p:nvSpPr>
        <p:spPr>
          <a:xfrm>
            <a:off x="3252184" y="0"/>
            <a:ext cx="5891796" cy="5143482"/>
          </a:xfrm>
          <a:custGeom>
            <a:avLst/>
            <a:gdLst/>
            <a:ahLst/>
            <a:cxnLst/>
            <a:rect l="l" t="t" r="r" b="b"/>
            <a:pathLst>
              <a:path w="34462" h="30085" extrusionOk="0">
                <a:moveTo>
                  <a:pt x="26373" y="1"/>
                </a:moveTo>
                <a:cubicBezTo>
                  <a:pt x="26416" y="502"/>
                  <a:pt x="26427" y="1003"/>
                  <a:pt x="26362" y="1500"/>
                </a:cubicBezTo>
                <a:cubicBezTo>
                  <a:pt x="26173" y="3000"/>
                  <a:pt x="25257" y="4389"/>
                  <a:pt x="23950" y="5154"/>
                </a:cubicBezTo>
                <a:cubicBezTo>
                  <a:pt x="20815" y="6997"/>
                  <a:pt x="16195" y="5201"/>
                  <a:pt x="13543" y="7688"/>
                </a:cubicBezTo>
                <a:cubicBezTo>
                  <a:pt x="12111" y="9027"/>
                  <a:pt x="11814" y="11188"/>
                  <a:pt x="11943" y="13146"/>
                </a:cubicBezTo>
                <a:cubicBezTo>
                  <a:pt x="12076" y="15100"/>
                  <a:pt x="12541" y="17058"/>
                  <a:pt x="12290" y="19004"/>
                </a:cubicBezTo>
                <a:cubicBezTo>
                  <a:pt x="12011" y="21220"/>
                  <a:pt x="10755" y="23296"/>
                  <a:pt x="8923" y="24573"/>
                </a:cubicBezTo>
                <a:cubicBezTo>
                  <a:pt x="6654" y="26159"/>
                  <a:pt x="3927" y="26849"/>
                  <a:pt x="1686" y="28539"/>
                </a:cubicBezTo>
                <a:cubicBezTo>
                  <a:pt x="988" y="29068"/>
                  <a:pt x="430" y="29584"/>
                  <a:pt x="1" y="30085"/>
                </a:cubicBezTo>
                <a:lnTo>
                  <a:pt x="34461" y="30085"/>
                </a:lnTo>
                <a:lnTo>
                  <a:pt x="3446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gae98b153fa_1_106"/>
          <p:cNvSpPr/>
          <p:nvPr/>
        </p:nvSpPr>
        <p:spPr>
          <a:xfrm>
            <a:off x="5631170" y="1136921"/>
            <a:ext cx="3512818" cy="4006565"/>
          </a:xfrm>
          <a:custGeom>
            <a:avLst/>
            <a:gdLst/>
            <a:ahLst/>
            <a:cxnLst/>
            <a:rect l="l" t="t" r="r" b="b"/>
            <a:pathLst>
              <a:path w="20547" h="23435" extrusionOk="0">
                <a:moveTo>
                  <a:pt x="20546" y="0"/>
                </a:moveTo>
                <a:cubicBezTo>
                  <a:pt x="17408" y="1564"/>
                  <a:pt x="13933" y="2717"/>
                  <a:pt x="11563" y="5286"/>
                </a:cubicBezTo>
                <a:cubicBezTo>
                  <a:pt x="8579" y="8525"/>
                  <a:pt x="8020" y="13274"/>
                  <a:pt x="5938" y="17154"/>
                </a:cubicBezTo>
                <a:cubicBezTo>
                  <a:pt x="4560" y="19723"/>
                  <a:pt x="2484" y="21914"/>
                  <a:pt x="0" y="23435"/>
                </a:cubicBezTo>
                <a:lnTo>
                  <a:pt x="20546" y="23435"/>
                </a:lnTo>
                <a:lnTo>
                  <a:pt x="2054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gae98b153fa_1_106"/>
          <p:cNvSpPr/>
          <p:nvPr/>
        </p:nvSpPr>
        <p:spPr>
          <a:xfrm>
            <a:off x="7163876" y="3872029"/>
            <a:ext cx="1980117" cy="1271467"/>
          </a:xfrm>
          <a:custGeom>
            <a:avLst/>
            <a:gdLst/>
            <a:ahLst/>
            <a:cxnLst/>
            <a:rect l="l" t="t" r="r" b="b"/>
            <a:pathLst>
              <a:path w="11582" h="7437" extrusionOk="0">
                <a:moveTo>
                  <a:pt x="10748" y="0"/>
                </a:moveTo>
                <a:cubicBezTo>
                  <a:pt x="10295" y="0"/>
                  <a:pt x="9840" y="41"/>
                  <a:pt x="9402" y="107"/>
                </a:cubicBezTo>
                <a:cubicBezTo>
                  <a:pt x="5454" y="690"/>
                  <a:pt x="970" y="3296"/>
                  <a:pt x="0" y="7437"/>
                </a:cubicBezTo>
                <a:lnTo>
                  <a:pt x="11581" y="7437"/>
                </a:lnTo>
                <a:lnTo>
                  <a:pt x="11581" y="50"/>
                </a:lnTo>
                <a:cubicBezTo>
                  <a:pt x="11307" y="16"/>
                  <a:pt x="11028" y="0"/>
                  <a:pt x="107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ae98b153fa_1_106"/>
          <p:cNvSpPr/>
          <p:nvPr/>
        </p:nvSpPr>
        <p:spPr>
          <a:xfrm>
            <a:off x="4290458" y="3730640"/>
            <a:ext cx="299360" cy="298676"/>
          </a:xfrm>
          <a:custGeom>
            <a:avLst/>
            <a:gdLst/>
            <a:ahLst/>
            <a:cxnLst/>
            <a:rect l="l" t="t" r="r" b="b"/>
            <a:pathLst>
              <a:path w="1751" h="1747" extrusionOk="0">
                <a:moveTo>
                  <a:pt x="874" y="0"/>
                </a:moveTo>
                <a:cubicBezTo>
                  <a:pt x="395" y="0"/>
                  <a:pt x="1" y="390"/>
                  <a:pt x="1" y="873"/>
                </a:cubicBezTo>
                <a:cubicBezTo>
                  <a:pt x="1" y="1356"/>
                  <a:pt x="395" y="1747"/>
                  <a:pt x="874" y="1747"/>
                </a:cubicBezTo>
                <a:cubicBezTo>
                  <a:pt x="1357" y="1747"/>
                  <a:pt x="1751" y="1356"/>
                  <a:pt x="1751" y="873"/>
                </a:cubicBezTo>
                <a:cubicBezTo>
                  <a:pt x="1751" y="390"/>
                  <a:pt x="1357" y="0"/>
                  <a:pt x="87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gae98b153fa_1_106"/>
          <p:cNvSpPr/>
          <p:nvPr/>
        </p:nvSpPr>
        <p:spPr>
          <a:xfrm>
            <a:off x="4699920" y="3436238"/>
            <a:ext cx="197123" cy="197123"/>
          </a:xfrm>
          <a:custGeom>
            <a:avLst/>
            <a:gdLst/>
            <a:ahLst/>
            <a:cxnLst/>
            <a:rect l="l" t="t" r="r" b="b"/>
            <a:pathLst>
              <a:path w="1153" h="1153" extrusionOk="0">
                <a:moveTo>
                  <a:pt x="576" y="1"/>
                </a:moveTo>
                <a:cubicBezTo>
                  <a:pt x="258" y="1"/>
                  <a:pt x="0" y="258"/>
                  <a:pt x="0" y="577"/>
                </a:cubicBezTo>
                <a:cubicBezTo>
                  <a:pt x="0" y="895"/>
                  <a:pt x="258" y="1153"/>
                  <a:pt x="576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gae98b153fa_1_106"/>
          <p:cNvSpPr/>
          <p:nvPr/>
        </p:nvSpPr>
        <p:spPr>
          <a:xfrm>
            <a:off x="5101860" y="925266"/>
            <a:ext cx="197123" cy="196439"/>
          </a:xfrm>
          <a:custGeom>
            <a:avLst/>
            <a:gdLst/>
            <a:ahLst/>
            <a:cxnLst/>
            <a:rect l="l" t="t" r="r" b="b"/>
            <a:pathLst>
              <a:path w="1153" h="1149" extrusionOk="0">
                <a:moveTo>
                  <a:pt x="577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3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ae98b153fa_1_106"/>
          <p:cNvSpPr/>
          <p:nvPr/>
        </p:nvSpPr>
        <p:spPr>
          <a:xfrm>
            <a:off x="5514229" y="978949"/>
            <a:ext cx="135404" cy="135404"/>
          </a:xfrm>
          <a:custGeom>
            <a:avLst/>
            <a:gdLst/>
            <a:ahLst/>
            <a:cxnLst/>
            <a:rect l="l" t="t" r="r" b="b"/>
            <a:pathLst>
              <a:path w="792" h="792" extrusionOk="0">
                <a:moveTo>
                  <a:pt x="398" y="1"/>
                </a:moveTo>
                <a:cubicBezTo>
                  <a:pt x="180" y="1"/>
                  <a:pt x="1" y="176"/>
                  <a:pt x="1" y="395"/>
                </a:cubicBezTo>
                <a:cubicBezTo>
                  <a:pt x="1" y="613"/>
                  <a:pt x="180" y="792"/>
                  <a:pt x="398" y="792"/>
                </a:cubicBezTo>
                <a:cubicBezTo>
                  <a:pt x="616" y="792"/>
                  <a:pt x="792" y="613"/>
                  <a:pt x="792" y="395"/>
                </a:cubicBezTo>
                <a:cubicBezTo>
                  <a:pt x="792" y="176"/>
                  <a:pt x="616" y="1"/>
                  <a:pt x="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gae98b153fa_1_106"/>
          <p:cNvSpPr/>
          <p:nvPr/>
        </p:nvSpPr>
        <p:spPr>
          <a:xfrm>
            <a:off x="6835281" y="735494"/>
            <a:ext cx="134720" cy="135404"/>
          </a:xfrm>
          <a:custGeom>
            <a:avLst/>
            <a:gdLst/>
            <a:ahLst/>
            <a:cxnLst/>
            <a:rect l="l" t="t" r="r" b="b"/>
            <a:pathLst>
              <a:path w="788" h="792" extrusionOk="0">
                <a:moveTo>
                  <a:pt x="394" y="1"/>
                </a:moveTo>
                <a:cubicBezTo>
                  <a:pt x="176" y="1"/>
                  <a:pt x="0" y="180"/>
                  <a:pt x="0" y="398"/>
                </a:cubicBezTo>
                <a:cubicBezTo>
                  <a:pt x="0" y="616"/>
                  <a:pt x="176" y="792"/>
                  <a:pt x="394" y="792"/>
                </a:cubicBezTo>
                <a:cubicBezTo>
                  <a:pt x="612" y="792"/>
                  <a:pt x="788" y="616"/>
                  <a:pt x="788" y="398"/>
                </a:cubicBezTo>
                <a:cubicBezTo>
                  <a:pt x="788" y="180"/>
                  <a:pt x="612" y="1"/>
                  <a:pt x="3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gae98b153fa_1_106"/>
          <p:cNvSpPr/>
          <p:nvPr/>
        </p:nvSpPr>
        <p:spPr>
          <a:xfrm>
            <a:off x="7849107" y="1046309"/>
            <a:ext cx="197123" cy="197294"/>
          </a:xfrm>
          <a:custGeom>
            <a:avLst/>
            <a:gdLst/>
            <a:ahLst/>
            <a:cxnLst/>
            <a:rect l="l" t="t" r="r" b="b"/>
            <a:pathLst>
              <a:path w="1153" h="1154" extrusionOk="0">
                <a:moveTo>
                  <a:pt x="577" y="1"/>
                </a:moveTo>
                <a:cubicBezTo>
                  <a:pt x="258" y="1"/>
                  <a:pt x="1" y="258"/>
                  <a:pt x="1" y="577"/>
                </a:cubicBezTo>
                <a:cubicBezTo>
                  <a:pt x="1" y="895"/>
                  <a:pt x="258" y="1153"/>
                  <a:pt x="577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gae98b153fa_1_106"/>
          <p:cNvSpPr/>
          <p:nvPr/>
        </p:nvSpPr>
        <p:spPr>
          <a:xfrm>
            <a:off x="4313196" y="4763443"/>
            <a:ext cx="196610" cy="196439"/>
          </a:xfrm>
          <a:custGeom>
            <a:avLst/>
            <a:gdLst/>
            <a:ahLst/>
            <a:cxnLst/>
            <a:rect l="l" t="t" r="r" b="b"/>
            <a:pathLst>
              <a:path w="1150" h="1149" extrusionOk="0">
                <a:moveTo>
                  <a:pt x="573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5"/>
                  <a:pt x="258" y="1149"/>
                  <a:pt x="573" y="1149"/>
                </a:cubicBezTo>
                <a:cubicBezTo>
                  <a:pt x="891" y="1149"/>
                  <a:pt x="1149" y="895"/>
                  <a:pt x="1149" y="576"/>
                </a:cubicBezTo>
                <a:cubicBezTo>
                  <a:pt x="1149" y="258"/>
                  <a:pt x="891" y="0"/>
                  <a:pt x="57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gae98b153fa_1_106"/>
          <p:cNvSpPr/>
          <p:nvPr/>
        </p:nvSpPr>
        <p:spPr>
          <a:xfrm>
            <a:off x="2632946" y="4725489"/>
            <a:ext cx="196610" cy="196610"/>
          </a:xfrm>
          <a:custGeom>
            <a:avLst/>
            <a:gdLst/>
            <a:ahLst/>
            <a:cxnLst/>
            <a:rect l="l" t="t" r="r" b="b"/>
            <a:pathLst>
              <a:path w="1150" h="1150" extrusionOk="0">
                <a:moveTo>
                  <a:pt x="573" y="0"/>
                </a:moveTo>
                <a:cubicBezTo>
                  <a:pt x="255" y="0"/>
                  <a:pt x="1" y="258"/>
                  <a:pt x="1" y="573"/>
                </a:cubicBezTo>
                <a:cubicBezTo>
                  <a:pt x="1" y="891"/>
                  <a:pt x="255" y="1149"/>
                  <a:pt x="573" y="1149"/>
                </a:cubicBezTo>
                <a:cubicBezTo>
                  <a:pt x="892" y="1149"/>
                  <a:pt x="1150" y="891"/>
                  <a:pt x="1150" y="573"/>
                </a:cubicBezTo>
                <a:cubicBezTo>
                  <a:pt x="1150" y="258"/>
                  <a:pt x="892" y="0"/>
                  <a:pt x="5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gae98b153fa_1_106"/>
          <p:cNvSpPr/>
          <p:nvPr/>
        </p:nvSpPr>
        <p:spPr>
          <a:xfrm>
            <a:off x="5796323" y="1625199"/>
            <a:ext cx="197123" cy="196610"/>
          </a:xfrm>
          <a:custGeom>
            <a:avLst/>
            <a:gdLst/>
            <a:ahLst/>
            <a:cxnLst/>
            <a:rect l="l" t="t" r="r" b="b"/>
            <a:pathLst>
              <a:path w="1153" h="1150" extrusionOk="0">
                <a:moveTo>
                  <a:pt x="577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6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ae98b153fa_1_106"/>
          <p:cNvSpPr/>
          <p:nvPr/>
        </p:nvSpPr>
        <p:spPr>
          <a:xfrm>
            <a:off x="8173428" y="827303"/>
            <a:ext cx="359881" cy="327569"/>
          </a:xfrm>
          <a:custGeom>
            <a:avLst/>
            <a:gdLst/>
            <a:ahLst/>
            <a:cxnLst/>
            <a:rect l="l" t="t" r="r" b="b"/>
            <a:pathLst>
              <a:path w="2105" h="1916" extrusionOk="0">
                <a:moveTo>
                  <a:pt x="1054" y="0"/>
                </a:moveTo>
                <a:cubicBezTo>
                  <a:pt x="809" y="0"/>
                  <a:pt x="564" y="93"/>
                  <a:pt x="376" y="280"/>
                </a:cubicBezTo>
                <a:cubicBezTo>
                  <a:pt x="0" y="655"/>
                  <a:pt x="0" y="1260"/>
                  <a:pt x="376" y="1636"/>
                </a:cubicBezTo>
                <a:cubicBezTo>
                  <a:pt x="564" y="1822"/>
                  <a:pt x="809" y="1915"/>
                  <a:pt x="1054" y="1915"/>
                </a:cubicBezTo>
                <a:cubicBezTo>
                  <a:pt x="1299" y="1915"/>
                  <a:pt x="1543" y="1822"/>
                  <a:pt x="1729" y="1636"/>
                </a:cubicBezTo>
                <a:cubicBezTo>
                  <a:pt x="2105" y="1260"/>
                  <a:pt x="2105" y="655"/>
                  <a:pt x="1729" y="280"/>
                </a:cubicBezTo>
                <a:cubicBezTo>
                  <a:pt x="1543" y="93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gae98b153fa_1_106"/>
          <p:cNvSpPr/>
          <p:nvPr/>
        </p:nvSpPr>
        <p:spPr>
          <a:xfrm>
            <a:off x="5500210" y="4124203"/>
            <a:ext cx="359881" cy="327227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ae98b153fa_1_106"/>
          <p:cNvSpPr/>
          <p:nvPr/>
        </p:nvSpPr>
        <p:spPr>
          <a:xfrm>
            <a:off x="5500210" y="4124203"/>
            <a:ext cx="359881" cy="327227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gae98b153fa_1_106"/>
          <p:cNvSpPr txBox="1">
            <a:spLocks noGrp="1"/>
          </p:cNvSpPr>
          <p:nvPr>
            <p:ph type="ctrTitle"/>
          </p:nvPr>
        </p:nvSpPr>
        <p:spPr>
          <a:xfrm>
            <a:off x="540000" y="1598750"/>
            <a:ext cx="3512700" cy="10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 b="0">
                <a:solidFill>
                  <a:srgbClr val="43434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29" name="Google Shape;129;gae98b153fa_1_106"/>
          <p:cNvCxnSpPr/>
          <p:nvPr/>
        </p:nvCxnSpPr>
        <p:spPr>
          <a:xfrm>
            <a:off x="666750" y="3076575"/>
            <a:ext cx="1876500" cy="0"/>
          </a:xfrm>
          <a:prstGeom prst="straightConnector1">
            <a:avLst/>
          </a:prstGeom>
          <a:noFill/>
          <a:ln w="28575" cap="rnd" cmpd="sng">
            <a:solidFill>
              <a:schemeClr val="accent2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130" name="Google Shape;130;gae98b153fa_1_106"/>
          <p:cNvCxnSpPr/>
          <p:nvPr/>
        </p:nvCxnSpPr>
        <p:spPr>
          <a:xfrm>
            <a:off x="666750" y="1066800"/>
            <a:ext cx="1876500" cy="0"/>
          </a:xfrm>
          <a:prstGeom prst="straightConnector1">
            <a:avLst/>
          </a:prstGeom>
          <a:noFill/>
          <a:ln w="28575" cap="rnd" cmpd="sng">
            <a:solidFill>
              <a:schemeClr val="accent2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9AD4C"/>
          </p15:clr>
        </p15:guide>
        <p15:guide id="2" pos="5420">
          <p15:clr>
            <a:srgbClr val="F9AD4C"/>
          </p15:clr>
        </p15:guide>
        <p15:guide id="3" orient="horz" pos="340">
          <p15:clr>
            <a:srgbClr val="F9AD4C"/>
          </p15:clr>
        </p15:guide>
        <p15:guide id="4" orient="horz" pos="2900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&amp; presentation photo 1">
  <p:cSld name="TITLE_1_2_2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e98b153fa_1_126"/>
          <p:cNvSpPr/>
          <p:nvPr/>
        </p:nvSpPr>
        <p:spPr>
          <a:xfrm>
            <a:off x="4183043" y="0"/>
            <a:ext cx="4960991" cy="4745296"/>
          </a:xfrm>
          <a:custGeom>
            <a:avLst/>
            <a:gdLst/>
            <a:ahLst/>
            <a:cxnLst/>
            <a:rect l="l" t="t" r="r" b="b"/>
            <a:pathLst>
              <a:path w="31119" h="29766" extrusionOk="0">
                <a:moveTo>
                  <a:pt x="298" y="0"/>
                </a:moveTo>
                <a:cubicBezTo>
                  <a:pt x="1" y="1951"/>
                  <a:pt x="534" y="4034"/>
                  <a:pt x="1794" y="5558"/>
                </a:cubicBezTo>
                <a:cubicBezTo>
                  <a:pt x="3204" y="7262"/>
                  <a:pt x="5569" y="8665"/>
                  <a:pt x="5394" y="10869"/>
                </a:cubicBezTo>
                <a:cubicBezTo>
                  <a:pt x="5344" y="11510"/>
                  <a:pt x="5061" y="12129"/>
                  <a:pt x="5101" y="12773"/>
                </a:cubicBezTo>
                <a:cubicBezTo>
                  <a:pt x="5176" y="13969"/>
                  <a:pt x="6296" y="14806"/>
                  <a:pt x="7373" y="15328"/>
                </a:cubicBezTo>
                <a:cubicBezTo>
                  <a:pt x="8447" y="15855"/>
                  <a:pt x="9664" y="16302"/>
                  <a:pt x="10297" y="17315"/>
                </a:cubicBezTo>
                <a:cubicBezTo>
                  <a:pt x="11185" y="18728"/>
                  <a:pt x="10569" y="20546"/>
                  <a:pt x="10354" y="22200"/>
                </a:cubicBezTo>
                <a:cubicBezTo>
                  <a:pt x="10000" y="24920"/>
                  <a:pt x="10995" y="27711"/>
                  <a:pt x="12802" y="29766"/>
                </a:cubicBezTo>
                <a:lnTo>
                  <a:pt x="31119" y="29766"/>
                </a:lnTo>
                <a:lnTo>
                  <a:pt x="31119" y="10511"/>
                </a:lnTo>
                <a:cubicBezTo>
                  <a:pt x="31112" y="10511"/>
                  <a:pt x="31105" y="10508"/>
                  <a:pt x="31101" y="10504"/>
                </a:cubicBezTo>
                <a:cubicBezTo>
                  <a:pt x="29412" y="9731"/>
                  <a:pt x="28188" y="8192"/>
                  <a:pt x="27279" y="6571"/>
                </a:cubicBezTo>
                <a:cubicBezTo>
                  <a:pt x="27010" y="6099"/>
                  <a:pt x="26760" y="5605"/>
                  <a:pt x="26384" y="5215"/>
                </a:cubicBezTo>
                <a:cubicBezTo>
                  <a:pt x="25668" y="4470"/>
                  <a:pt x="24588" y="4180"/>
                  <a:pt x="23811" y="3497"/>
                </a:cubicBezTo>
                <a:cubicBezTo>
                  <a:pt x="23131" y="2896"/>
                  <a:pt x="22734" y="2015"/>
                  <a:pt x="22598" y="1117"/>
                </a:cubicBezTo>
                <a:cubicBezTo>
                  <a:pt x="22540" y="741"/>
                  <a:pt x="22548" y="369"/>
                  <a:pt x="2256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gae98b153fa_1_126"/>
          <p:cNvSpPr/>
          <p:nvPr/>
        </p:nvSpPr>
        <p:spPr>
          <a:xfrm>
            <a:off x="2504435" y="705489"/>
            <a:ext cx="28708" cy="48590"/>
          </a:xfrm>
          <a:custGeom>
            <a:avLst/>
            <a:gdLst/>
            <a:ahLst/>
            <a:cxnLst/>
            <a:rect l="l" t="t" r="r" b="b"/>
            <a:pathLst>
              <a:path w="348" h="589" extrusionOk="0">
                <a:moveTo>
                  <a:pt x="348" y="588"/>
                </a:moveTo>
                <a:lnTo>
                  <a:pt x="1" y="0"/>
                </a:lnTo>
                <a:close/>
              </a:path>
            </a:pathLst>
          </a:custGeom>
          <a:solidFill>
            <a:srgbClr val="E9AA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gae98b153fa_1_126"/>
          <p:cNvSpPr/>
          <p:nvPr/>
        </p:nvSpPr>
        <p:spPr>
          <a:xfrm>
            <a:off x="2860290" y="0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17454"/>
                </a:lnTo>
                <a:cubicBezTo>
                  <a:pt x="35095" y="17103"/>
                  <a:pt x="33416" y="16402"/>
                  <a:pt x="32210" y="15013"/>
                </a:cubicBezTo>
                <a:cubicBezTo>
                  <a:pt x="31591" y="14301"/>
                  <a:pt x="31147" y="13449"/>
                  <a:pt x="30507" y="12759"/>
                </a:cubicBezTo>
                <a:cubicBezTo>
                  <a:pt x="28906" y="11036"/>
                  <a:pt x="26448" y="10627"/>
                  <a:pt x="24031" y="10627"/>
                </a:cubicBezTo>
                <a:cubicBezTo>
                  <a:pt x="23465" y="10627"/>
                  <a:pt x="22901" y="10650"/>
                  <a:pt x="22351" y="10683"/>
                </a:cubicBezTo>
                <a:cubicBezTo>
                  <a:pt x="21735" y="10719"/>
                  <a:pt x="21114" y="10762"/>
                  <a:pt x="20497" y="10762"/>
                </a:cubicBezTo>
                <a:cubicBezTo>
                  <a:pt x="19837" y="10762"/>
                  <a:pt x="19182" y="10713"/>
                  <a:pt x="18543" y="10554"/>
                </a:cubicBezTo>
                <a:cubicBezTo>
                  <a:pt x="17308" y="10246"/>
                  <a:pt x="16116" y="9437"/>
                  <a:pt x="15715" y="8228"/>
                </a:cubicBezTo>
                <a:cubicBezTo>
                  <a:pt x="15332" y="7075"/>
                  <a:pt x="15690" y="5694"/>
                  <a:pt x="15010" y="4688"/>
                </a:cubicBezTo>
                <a:cubicBezTo>
                  <a:pt x="14198" y="3486"/>
                  <a:pt x="12455" y="3532"/>
                  <a:pt x="11084" y="3064"/>
                </a:cubicBezTo>
                <a:cubicBezTo>
                  <a:pt x="9699" y="2588"/>
                  <a:pt x="8554" y="1450"/>
                  <a:pt x="8082" y="65"/>
                </a:cubicBezTo>
                <a:cubicBezTo>
                  <a:pt x="8074" y="43"/>
                  <a:pt x="8067" y="22"/>
                  <a:pt x="8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gae98b153fa_1_126"/>
          <p:cNvSpPr/>
          <p:nvPr/>
        </p:nvSpPr>
        <p:spPr>
          <a:xfrm>
            <a:off x="2860290" y="0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23438"/>
                </a:lnTo>
                <a:cubicBezTo>
                  <a:pt x="36344" y="23574"/>
                  <a:pt x="35771" y="23717"/>
                  <a:pt x="35202" y="23839"/>
                </a:cubicBezTo>
                <a:cubicBezTo>
                  <a:pt x="33821" y="24143"/>
                  <a:pt x="32399" y="24335"/>
                  <a:pt x="30985" y="24335"/>
                </a:cubicBezTo>
                <a:cubicBezTo>
                  <a:pt x="29869" y="24335"/>
                  <a:pt x="28758" y="24215"/>
                  <a:pt x="27676" y="23935"/>
                </a:cubicBezTo>
                <a:cubicBezTo>
                  <a:pt x="25224" y="23295"/>
                  <a:pt x="22934" y="21756"/>
                  <a:pt x="21789" y="19498"/>
                </a:cubicBezTo>
                <a:cubicBezTo>
                  <a:pt x="21173" y="18284"/>
                  <a:pt x="20880" y="16881"/>
                  <a:pt x="19971" y="15872"/>
                </a:cubicBezTo>
                <a:cubicBezTo>
                  <a:pt x="17881" y="13557"/>
                  <a:pt x="13504" y="14290"/>
                  <a:pt x="11836" y="11653"/>
                </a:cubicBezTo>
                <a:cubicBezTo>
                  <a:pt x="10802" y="10021"/>
                  <a:pt x="11328" y="7759"/>
                  <a:pt x="10336" y="6102"/>
                </a:cubicBezTo>
                <a:cubicBezTo>
                  <a:pt x="9191" y="4180"/>
                  <a:pt x="6625" y="3722"/>
                  <a:pt x="5004" y="2319"/>
                </a:cubicBezTo>
                <a:cubicBezTo>
                  <a:pt x="4177" y="1607"/>
                  <a:pt x="3658" y="834"/>
                  <a:pt x="325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ae98b153fa_1_126"/>
          <p:cNvSpPr/>
          <p:nvPr/>
        </p:nvSpPr>
        <p:spPr>
          <a:xfrm>
            <a:off x="5947527" y="4628749"/>
            <a:ext cx="276713" cy="277223"/>
          </a:xfrm>
          <a:custGeom>
            <a:avLst/>
            <a:gdLst/>
            <a:ahLst/>
            <a:cxnLst/>
            <a:rect l="l" t="t" r="r" b="b"/>
            <a:pathLst>
              <a:path w="1626" h="1629" extrusionOk="0">
                <a:moveTo>
                  <a:pt x="813" y="0"/>
                </a:moveTo>
                <a:cubicBezTo>
                  <a:pt x="362" y="0"/>
                  <a:pt x="1" y="365"/>
                  <a:pt x="1" y="816"/>
                </a:cubicBezTo>
                <a:cubicBezTo>
                  <a:pt x="1" y="1264"/>
                  <a:pt x="362" y="1629"/>
                  <a:pt x="813" y="1629"/>
                </a:cubicBezTo>
                <a:cubicBezTo>
                  <a:pt x="1261" y="1629"/>
                  <a:pt x="1626" y="1264"/>
                  <a:pt x="1626" y="816"/>
                </a:cubicBezTo>
                <a:cubicBezTo>
                  <a:pt x="1626" y="365"/>
                  <a:pt x="1261" y="0"/>
                  <a:pt x="81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gae98b153fa_1_126"/>
          <p:cNvSpPr/>
          <p:nvPr/>
        </p:nvSpPr>
        <p:spPr>
          <a:xfrm>
            <a:off x="8778473" y="3459266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1" y="1"/>
                  <a:pt x="0" y="205"/>
                  <a:pt x="0" y="455"/>
                </a:cubicBezTo>
                <a:cubicBezTo>
                  <a:pt x="0" y="710"/>
                  <a:pt x="201" y="914"/>
                  <a:pt x="455" y="914"/>
                </a:cubicBezTo>
                <a:cubicBezTo>
                  <a:pt x="705" y="914"/>
                  <a:pt x="909" y="710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gae98b153fa_1_126"/>
          <p:cNvSpPr/>
          <p:nvPr/>
        </p:nvSpPr>
        <p:spPr>
          <a:xfrm>
            <a:off x="5722889" y="937186"/>
            <a:ext cx="155374" cy="154864"/>
          </a:xfrm>
          <a:custGeom>
            <a:avLst/>
            <a:gdLst/>
            <a:ahLst/>
            <a:cxnLst/>
            <a:rect l="l" t="t" r="r" b="b"/>
            <a:pathLst>
              <a:path w="913" h="910" extrusionOk="0">
                <a:moveTo>
                  <a:pt x="458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6"/>
                  <a:pt x="204" y="910"/>
                  <a:pt x="458" y="910"/>
                </a:cubicBezTo>
                <a:cubicBezTo>
                  <a:pt x="709" y="910"/>
                  <a:pt x="913" y="706"/>
                  <a:pt x="913" y="455"/>
                </a:cubicBezTo>
                <a:cubicBezTo>
                  <a:pt x="913" y="205"/>
                  <a:pt x="709" y="1"/>
                  <a:pt x="45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ae98b153fa_1_126"/>
          <p:cNvSpPr/>
          <p:nvPr/>
        </p:nvSpPr>
        <p:spPr>
          <a:xfrm>
            <a:off x="3331178" y="1020064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9"/>
                  <a:pt x="204" y="913"/>
                  <a:pt x="455" y="913"/>
                </a:cubicBezTo>
                <a:cubicBezTo>
                  <a:pt x="705" y="913"/>
                  <a:pt x="909" y="709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ae98b153fa_1_126"/>
          <p:cNvSpPr/>
          <p:nvPr/>
        </p:nvSpPr>
        <p:spPr>
          <a:xfrm>
            <a:off x="8635352" y="3171830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23" y="1"/>
                </a:moveTo>
                <a:cubicBezTo>
                  <a:pt x="279" y="1"/>
                  <a:pt x="0" y="280"/>
                  <a:pt x="0" y="620"/>
                </a:cubicBezTo>
                <a:cubicBezTo>
                  <a:pt x="0" y="963"/>
                  <a:pt x="279" y="1243"/>
                  <a:pt x="623" y="1243"/>
                </a:cubicBezTo>
                <a:cubicBezTo>
                  <a:pt x="963" y="1243"/>
                  <a:pt x="1242" y="963"/>
                  <a:pt x="1242" y="620"/>
                </a:cubicBezTo>
                <a:cubicBezTo>
                  <a:pt x="1242" y="280"/>
                  <a:pt x="963" y="1"/>
                  <a:pt x="62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gae98b153fa_1_126"/>
          <p:cNvSpPr/>
          <p:nvPr/>
        </p:nvSpPr>
        <p:spPr>
          <a:xfrm>
            <a:off x="8663261" y="2443456"/>
            <a:ext cx="211023" cy="211534"/>
          </a:xfrm>
          <a:custGeom>
            <a:avLst/>
            <a:gdLst/>
            <a:ahLst/>
            <a:cxnLst/>
            <a:rect l="l" t="t" r="r" b="b"/>
            <a:pathLst>
              <a:path w="1240" h="1243" extrusionOk="0">
                <a:moveTo>
                  <a:pt x="620" y="0"/>
                </a:moveTo>
                <a:cubicBezTo>
                  <a:pt x="276" y="0"/>
                  <a:pt x="1" y="280"/>
                  <a:pt x="1" y="623"/>
                </a:cubicBezTo>
                <a:cubicBezTo>
                  <a:pt x="1" y="967"/>
                  <a:pt x="276" y="1242"/>
                  <a:pt x="620" y="1242"/>
                </a:cubicBezTo>
                <a:cubicBezTo>
                  <a:pt x="964" y="1242"/>
                  <a:pt x="1239" y="967"/>
                  <a:pt x="1239" y="623"/>
                </a:cubicBezTo>
                <a:cubicBezTo>
                  <a:pt x="1239" y="280"/>
                  <a:pt x="964" y="0"/>
                  <a:pt x="62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gae98b153fa_1_126"/>
          <p:cNvSpPr/>
          <p:nvPr/>
        </p:nvSpPr>
        <p:spPr>
          <a:xfrm>
            <a:off x="3120328" y="771179"/>
            <a:ext cx="210853" cy="211534"/>
          </a:xfrm>
          <a:custGeom>
            <a:avLst/>
            <a:gdLst/>
            <a:ahLst/>
            <a:cxnLst/>
            <a:rect l="l" t="t" r="r" b="b"/>
            <a:pathLst>
              <a:path w="1239" h="1243" extrusionOk="0">
                <a:moveTo>
                  <a:pt x="620" y="0"/>
                </a:moveTo>
                <a:cubicBezTo>
                  <a:pt x="276" y="0"/>
                  <a:pt x="1" y="276"/>
                  <a:pt x="1" y="620"/>
                </a:cubicBezTo>
                <a:cubicBezTo>
                  <a:pt x="1" y="963"/>
                  <a:pt x="276" y="1242"/>
                  <a:pt x="620" y="1242"/>
                </a:cubicBezTo>
                <a:cubicBezTo>
                  <a:pt x="963" y="1242"/>
                  <a:pt x="1239" y="963"/>
                  <a:pt x="1239" y="620"/>
                </a:cubicBezTo>
                <a:cubicBezTo>
                  <a:pt x="1239" y="276"/>
                  <a:pt x="963" y="0"/>
                  <a:pt x="62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ae98b153fa_1_126"/>
          <p:cNvSpPr/>
          <p:nvPr/>
        </p:nvSpPr>
        <p:spPr>
          <a:xfrm>
            <a:off x="4742311" y="3258282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19" y="1"/>
                </a:moveTo>
                <a:cubicBezTo>
                  <a:pt x="276" y="1"/>
                  <a:pt x="0" y="276"/>
                  <a:pt x="0" y="620"/>
                </a:cubicBezTo>
                <a:cubicBezTo>
                  <a:pt x="0" y="964"/>
                  <a:pt x="276" y="1243"/>
                  <a:pt x="619" y="1243"/>
                </a:cubicBezTo>
                <a:cubicBezTo>
                  <a:pt x="963" y="1243"/>
                  <a:pt x="1242" y="964"/>
                  <a:pt x="1242" y="620"/>
                </a:cubicBezTo>
                <a:cubicBezTo>
                  <a:pt x="1242" y="276"/>
                  <a:pt x="963" y="1"/>
                  <a:pt x="61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ae98b153fa_1_126"/>
          <p:cNvSpPr/>
          <p:nvPr/>
        </p:nvSpPr>
        <p:spPr>
          <a:xfrm>
            <a:off x="4793365" y="2969656"/>
            <a:ext cx="150099" cy="149418"/>
          </a:xfrm>
          <a:custGeom>
            <a:avLst/>
            <a:gdLst/>
            <a:ahLst/>
            <a:cxnLst/>
            <a:rect l="l" t="t" r="r" b="b"/>
            <a:pathLst>
              <a:path w="882" h="878" extrusionOk="0">
                <a:moveTo>
                  <a:pt x="441" y="1"/>
                </a:moveTo>
                <a:cubicBezTo>
                  <a:pt x="198" y="1"/>
                  <a:pt x="1" y="197"/>
                  <a:pt x="1" y="437"/>
                </a:cubicBezTo>
                <a:cubicBezTo>
                  <a:pt x="1" y="681"/>
                  <a:pt x="198" y="877"/>
                  <a:pt x="441" y="877"/>
                </a:cubicBezTo>
                <a:cubicBezTo>
                  <a:pt x="684" y="877"/>
                  <a:pt x="881" y="681"/>
                  <a:pt x="881" y="437"/>
                </a:cubicBezTo>
                <a:cubicBezTo>
                  <a:pt x="881" y="197"/>
                  <a:pt x="684" y="1"/>
                  <a:pt x="44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ae98b153fa_1_126"/>
          <p:cNvSpPr/>
          <p:nvPr/>
        </p:nvSpPr>
        <p:spPr>
          <a:xfrm>
            <a:off x="6066313" y="3816305"/>
            <a:ext cx="198090" cy="197409"/>
          </a:xfrm>
          <a:custGeom>
            <a:avLst/>
            <a:gdLst/>
            <a:ahLst/>
            <a:cxnLst/>
            <a:rect l="l" t="t" r="r" b="b"/>
            <a:pathLst>
              <a:path w="1164" h="1160" extrusionOk="0">
                <a:moveTo>
                  <a:pt x="584" y="0"/>
                </a:moveTo>
                <a:cubicBezTo>
                  <a:pt x="262" y="0"/>
                  <a:pt x="1" y="258"/>
                  <a:pt x="1" y="580"/>
                </a:cubicBezTo>
                <a:cubicBezTo>
                  <a:pt x="1" y="902"/>
                  <a:pt x="262" y="1160"/>
                  <a:pt x="584" y="1160"/>
                </a:cubicBezTo>
                <a:cubicBezTo>
                  <a:pt x="906" y="1160"/>
                  <a:pt x="1164" y="902"/>
                  <a:pt x="1164" y="580"/>
                </a:cubicBezTo>
                <a:cubicBezTo>
                  <a:pt x="1164" y="258"/>
                  <a:pt x="906" y="0"/>
                  <a:pt x="5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gae98b153fa_1_126"/>
          <p:cNvSpPr/>
          <p:nvPr/>
        </p:nvSpPr>
        <p:spPr>
          <a:xfrm>
            <a:off x="7506717" y="2578070"/>
            <a:ext cx="198090" cy="198090"/>
          </a:xfrm>
          <a:custGeom>
            <a:avLst/>
            <a:gdLst/>
            <a:ahLst/>
            <a:cxnLst/>
            <a:rect l="l" t="t" r="r" b="b"/>
            <a:pathLst>
              <a:path w="1164" h="1164" extrusionOk="0">
                <a:moveTo>
                  <a:pt x="580" y="0"/>
                </a:moveTo>
                <a:cubicBezTo>
                  <a:pt x="258" y="0"/>
                  <a:pt x="1" y="262"/>
                  <a:pt x="1" y="580"/>
                </a:cubicBezTo>
                <a:cubicBezTo>
                  <a:pt x="1" y="902"/>
                  <a:pt x="258" y="1163"/>
                  <a:pt x="580" y="1163"/>
                </a:cubicBezTo>
                <a:cubicBezTo>
                  <a:pt x="903" y="1163"/>
                  <a:pt x="1164" y="902"/>
                  <a:pt x="1164" y="580"/>
                </a:cubicBezTo>
                <a:cubicBezTo>
                  <a:pt x="1164" y="262"/>
                  <a:pt x="903" y="0"/>
                  <a:pt x="58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" name="Google Shape;147;gae98b153fa_1_126"/>
          <p:cNvGrpSpPr/>
          <p:nvPr/>
        </p:nvGrpSpPr>
        <p:grpSpPr>
          <a:xfrm rot="10800000" flipH="1">
            <a:off x="6630401" y="6"/>
            <a:ext cx="2513867" cy="1753885"/>
            <a:chOff x="5527403" y="4013725"/>
            <a:chExt cx="971580" cy="677856"/>
          </a:xfrm>
        </p:grpSpPr>
        <p:sp>
          <p:nvSpPr>
            <p:cNvPr id="148" name="Google Shape;148;gae98b153fa_1_126"/>
            <p:cNvSpPr/>
            <p:nvPr/>
          </p:nvSpPr>
          <p:spPr>
            <a:xfrm>
              <a:off x="5527403" y="4013725"/>
              <a:ext cx="971580" cy="677856"/>
            </a:xfrm>
            <a:custGeom>
              <a:avLst/>
              <a:gdLst/>
              <a:ahLst/>
              <a:cxnLst/>
              <a:rect l="l" t="t" r="r" b="b"/>
              <a:pathLst>
                <a:path w="12133" h="8465" extrusionOk="0">
                  <a:moveTo>
                    <a:pt x="12133" y="1"/>
                  </a:moveTo>
                  <a:cubicBezTo>
                    <a:pt x="11686" y="44"/>
                    <a:pt x="11242" y="105"/>
                    <a:pt x="10798" y="183"/>
                  </a:cubicBezTo>
                  <a:cubicBezTo>
                    <a:pt x="7949" y="699"/>
                    <a:pt x="5211" y="2051"/>
                    <a:pt x="3286" y="4213"/>
                  </a:cubicBezTo>
                  <a:cubicBezTo>
                    <a:pt x="2144" y="5494"/>
                    <a:pt x="1310" y="7026"/>
                    <a:pt x="162" y="8293"/>
                  </a:cubicBezTo>
                  <a:cubicBezTo>
                    <a:pt x="108" y="8350"/>
                    <a:pt x="54" y="8407"/>
                    <a:pt x="1" y="8465"/>
                  </a:cubicBezTo>
                  <a:lnTo>
                    <a:pt x="12133" y="8465"/>
                  </a:lnTo>
                  <a:lnTo>
                    <a:pt x="121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gae98b153fa_1_126"/>
            <p:cNvSpPr/>
            <p:nvPr/>
          </p:nvSpPr>
          <p:spPr>
            <a:xfrm>
              <a:off x="5809434" y="4238100"/>
              <a:ext cx="689547" cy="453479"/>
            </a:xfrm>
            <a:custGeom>
              <a:avLst/>
              <a:gdLst/>
              <a:ahLst/>
              <a:cxnLst/>
              <a:rect l="l" t="t" r="r" b="b"/>
              <a:pathLst>
                <a:path w="8611" h="5663" extrusionOk="0">
                  <a:moveTo>
                    <a:pt x="8611" y="1"/>
                  </a:moveTo>
                  <a:cubicBezTo>
                    <a:pt x="5830" y="541"/>
                    <a:pt x="3171" y="1883"/>
                    <a:pt x="1292" y="3995"/>
                  </a:cubicBezTo>
                  <a:cubicBezTo>
                    <a:pt x="823" y="4521"/>
                    <a:pt x="408" y="5086"/>
                    <a:pt x="0" y="5663"/>
                  </a:cubicBezTo>
                  <a:lnTo>
                    <a:pt x="8611" y="5663"/>
                  </a:lnTo>
                  <a:lnTo>
                    <a:pt x="86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" name="Google Shape;150;gae98b153fa_1_126"/>
          <p:cNvSpPr txBox="1">
            <a:spLocks noGrp="1"/>
          </p:cNvSpPr>
          <p:nvPr>
            <p:ph type="ctrTitle"/>
          </p:nvPr>
        </p:nvSpPr>
        <p:spPr>
          <a:xfrm>
            <a:off x="0" y="1092050"/>
            <a:ext cx="77811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BCCE8"/>
              </a:buClr>
              <a:buSzPts val="4800"/>
              <a:buNone/>
              <a:defRPr sz="4800">
                <a:solidFill>
                  <a:srgbClr val="FBCCE8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4256"/>
              </a:buClr>
              <a:buSzPts val="6000"/>
              <a:buNone/>
              <a:defRPr sz="6000">
                <a:solidFill>
                  <a:srgbClr val="314256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gae98b153fa_1_126"/>
          <p:cNvSpPr txBox="1">
            <a:spLocks noGrp="1"/>
          </p:cNvSpPr>
          <p:nvPr>
            <p:ph type="subTitle" idx="1"/>
          </p:nvPr>
        </p:nvSpPr>
        <p:spPr>
          <a:xfrm>
            <a:off x="5786713" y="2755325"/>
            <a:ext cx="19944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BCCE8"/>
                </a:solidFill>
              </a:defRPr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9pPr>
          </a:lstStyle>
          <a:p>
            <a:endParaRPr/>
          </a:p>
        </p:txBody>
      </p:sp>
      <p:cxnSp>
        <p:nvCxnSpPr>
          <p:cNvPr id="152" name="Google Shape;152;gae98b153fa_1_126"/>
          <p:cNvCxnSpPr/>
          <p:nvPr/>
        </p:nvCxnSpPr>
        <p:spPr>
          <a:xfrm>
            <a:off x="6543675" y="2038350"/>
            <a:ext cx="1124100" cy="0"/>
          </a:xfrm>
          <a:prstGeom prst="straightConnector1">
            <a:avLst/>
          </a:prstGeom>
          <a:noFill/>
          <a:ln w="3810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9AD4C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slide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ae98b153fa_1_161"/>
          <p:cNvSpPr/>
          <p:nvPr/>
        </p:nvSpPr>
        <p:spPr>
          <a:xfrm>
            <a:off x="-2" y="0"/>
            <a:ext cx="9144057" cy="5181678"/>
          </a:xfrm>
          <a:custGeom>
            <a:avLst/>
            <a:gdLst/>
            <a:ahLst/>
            <a:cxnLst/>
            <a:rect l="l" t="t" r="r" b="b"/>
            <a:pathLst>
              <a:path w="53336" h="30224" extrusionOk="0">
                <a:moveTo>
                  <a:pt x="0" y="0"/>
                </a:moveTo>
                <a:lnTo>
                  <a:pt x="0" y="30224"/>
                </a:lnTo>
                <a:lnTo>
                  <a:pt x="53336" y="30224"/>
                </a:lnTo>
                <a:lnTo>
                  <a:pt x="533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gae98b153fa_1_161"/>
          <p:cNvSpPr/>
          <p:nvPr/>
        </p:nvSpPr>
        <p:spPr>
          <a:xfrm>
            <a:off x="4193087" y="0"/>
            <a:ext cx="4950917" cy="5181678"/>
          </a:xfrm>
          <a:custGeom>
            <a:avLst/>
            <a:gdLst/>
            <a:ahLst/>
            <a:cxnLst/>
            <a:rect l="l" t="t" r="r" b="b"/>
            <a:pathLst>
              <a:path w="28878" h="30224" extrusionOk="0">
                <a:moveTo>
                  <a:pt x="13399" y="0"/>
                </a:moveTo>
                <a:cubicBezTo>
                  <a:pt x="13478" y="83"/>
                  <a:pt x="13553" y="169"/>
                  <a:pt x="13628" y="254"/>
                </a:cubicBezTo>
                <a:cubicBezTo>
                  <a:pt x="15078" y="1929"/>
                  <a:pt x="15854" y="4105"/>
                  <a:pt x="16166" y="6299"/>
                </a:cubicBezTo>
                <a:cubicBezTo>
                  <a:pt x="16570" y="9159"/>
                  <a:pt x="16194" y="12193"/>
                  <a:pt x="14713" y="14674"/>
                </a:cubicBezTo>
                <a:cubicBezTo>
                  <a:pt x="13056" y="17454"/>
                  <a:pt x="10218" y="19280"/>
                  <a:pt x="7526" y="21080"/>
                </a:cubicBezTo>
                <a:cubicBezTo>
                  <a:pt x="4835" y="22876"/>
                  <a:pt x="2076" y="24891"/>
                  <a:pt x="730" y="27837"/>
                </a:cubicBezTo>
                <a:cubicBezTo>
                  <a:pt x="383" y="28599"/>
                  <a:pt x="143" y="29401"/>
                  <a:pt x="0" y="30224"/>
                </a:cubicBezTo>
                <a:lnTo>
                  <a:pt x="28878" y="30224"/>
                </a:lnTo>
                <a:lnTo>
                  <a:pt x="2887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ae98b153fa_1_161"/>
          <p:cNvSpPr/>
          <p:nvPr/>
        </p:nvSpPr>
        <p:spPr>
          <a:xfrm>
            <a:off x="6529477" y="3963031"/>
            <a:ext cx="2614498" cy="1218613"/>
          </a:xfrm>
          <a:custGeom>
            <a:avLst/>
            <a:gdLst/>
            <a:ahLst/>
            <a:cxnLst/>
            <a:rect l="l" t="t" r="r" b="b"/>
            <a:pathLst>
              <a:path w="15250" h="7108" extrusionOk="0">
                <a:moveTo>
                  <a:pt x="15250" y="0"/>
                </a:moveTo>
                <a:cubicBezTo>
                  <a:pt x="15107" y="0"/>
                  <a:pt x="14964" y="0"/>
                  <a:pt x="14820" y="4"/>
                </a:cubicBezTo>
                <a:cubicBezTo>
                  <a:pt x="11582" y="61"/>
                  <a:pt x="8285" y="555"/>
                  <a:pt x="5394" y="2019"/>
                </a:cubicBezTo>
                <a:cubicBezTo>
                  <a:pt x="3153" y="3146"/>
                  <a:pt x="1174" y="4917"/>
                  <a:pt x="0" y="7108"/>
                </a:cubicBezTo>
                <a:lnTo>
                  <a:pt x="15250" y="7108"/>
                </a:lnTo>
                <a:lnTo>
                  <a:pt x="1525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gae98b153fa_1_161"/>
          <p:cNvSpPr/>
          <p:nvPr/>
        </p:nvSpPr>
        <p:spPr>
          <a:xfrm>
            <a:off x="7673156" y="352140"/>
            <a:ext cx="1181925" cy="1181925"/>
          </a:xfrm>
          <a:custGeom>
            <a:avLst/>
            <a:gdLst/>
            <a:ahLst/>
            <a:cxnLst/>
            <a:rect l="l" t="t" r="r" b="b"/>
            <a:pathLst>
              <a:path w="6894" h="6894" extrusionOk="0">
                <a:moveTo>
                  <a:pt x="3447" y="1"/>
                </a:moveTo>
                <a:cubicBezTo>
                  <a:pt x="1543" y="1"/>
                  <a:pt x="0" y="1543"/>
                  <a:pt x="0" y="3447"/>
                </a:cubicBezTo>
                <a:cubicBezTo>
                  <a:pt x="0" y="5351"/>
                  <a:pt x="1543" y="6893"/>
                  <a:pt x="3447" y="6893"/>
                </a:cubicBezTo>
                <a:cubicBezTo>
                  <a:pt x="5351" y="6893"/>
                  <a:pt x="6893" y="5351"/>
                  <a:pt x="6893" y="3447"/>
                </a:cubicBezTo>
                <a:cubicBezTo>
                  <a:pt x="6893" y="1543"/>
                  <a:pt x="5351" y="1"/>
                  <a:pt x="344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gae98b153fa_1_161"/>
          <p:cNvSpPr txBox="1">
            <a:spLocks noGrp="1"/>
          </p:cNvSpPr>
          <p:nvPr>
            <p:ph type="subTitle" idx="1"/>
          </p:nvPr>
        </p:nvSpPr>
        <p:spPr>
          <a:xfrm>
            <a:off x="1293750" y="1598275"/>
            <a:ext cx="6490500" cy="21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72" name="Google Shape;172;gae98b153fa_1_161"/>
          <p:cNvSpPr txBox="1">
            <a:spLocks noGrp="1"/>
          </p:cNvSpPr>
          <p:nvPr>
            <p:ph type="subTitle" idx="2"/>
          </p:nvPr>
        </p:nvSpPr>
        <p:spPr>
          <a:xfrm>
            <a:off x="4809135" y="3519283"/>
            <a:ext cx="1994400" cy="2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BCCE8"/>
                </a:solidFill>
              </a:defRPr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&amp; subtitle slide 1">
  <p:cSld name="SECTION_HEADER_1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e98b153fa_1_168"/>
          <p:cNvSpPr/>
          <p:nvPr/>
        </p:nvSpPr>
        <p:spPr>
          <a:xfrm rot="10800000">
            <a:off x="-761771" y="398212"/>
            <a:ext cx="4960991" cy="4745296"/>
          </a:xfrm>
          <a:custGeom>
            <a:avLst/>
            <a:gdLst/>
            <a:ahLst/>
            <a:cxnLst/>
            <a:rect l="l" t="t" r="r" b="b"/>
            <a:pathLst>
              <a:path w="31119" h="29766" extrusionOk="0">
                <a:moveTo>
                  <a:pt x="298" y="0"/>
                </a:moveTo>
                <a:cubicBezTo>
                  <a:pt x="1" y="1951"/>
                  <a:pt x="534" y="4034"/>
                  <a:pt x="1794" y="5558"/>
                </a:cubicBezTo>
                <a:cubicBezTo>
                  <a:pt x="3204" y="7262"/>
                  <a:pt x="5569" y="8665"/>
                  <a:pt x="5394" y="10869"/>
                </a:cubicBezTo>
                <a:cubicBezTo>
                  <a:pt x="5344" y="11510"/>
                  <a:pt x="5061" y="12129"/>
                  <a:pt x="5101" y="12773"/>
                </a:cubicBezTo>
                <a:cubicBezTo>
                  <a:pt x="5176" y="13969"/>
                  <a:pt x="6296" y="14806"/>
                  <a:pt x="7373" y="15328"/>
                </a:cubicBezTo>
                <a:cubicBezTo>
                  <a:pt x="8447" y="15855"/>
                  <a:pt x="9664" y="16302"/>
                  <a:pt x="10297" y="17315"/>
                </a:cubicBezTo>
                <a:cubicBezTo>
                  <a:pt x="11185" y="18728"/>
                  <a:pt x="10569" y="20546"/>
                  <a:pt x="10354" y="22200"/>
                </a:cubicBezTo>
                <a:cubicBezTo>
                  <a:pt x="10000" y="24920"/>
                  <a:pt x="10995" y="27711"/>
                  <a:pt x="12802" y="29766"/>
                </a:cubicBezTo>
                <a:lnTo>
                  <a:pt x="31119" y="29766"/>
                </a:lnTo>
                <a:lnTo>
                  <a:pt x="31119" y="10511"/>
                </a:lnTo>
                <a:cubicBezTo>
                  <a:pt x="31112" y="10511"/>
                  <a:pt x="31105" y="10508"/>
                  <a:pt x="31101" y="10504"/>
                </a:cubicBezTo>
                <a:cubicBezTo>
                  <a:pt x="29412" y="9731"/>
                  <a:pt x="28188" y="8192"/>
                  <a:pt x="27279" y="6571"/>
                </a:cubicBezTo>
                <a:cubicBezTo>
                  <a:pt x="27010" y="6099"/>
                  <a:pt x="26760" y="5605"/>
                  <a:pt x="26384" y="5215"/>
                </a:cubicBezTo>
                <a:cubicBezTo>
                  <a:pt x="25668" y="4470"/>
                  <a:pt x="24588" y="4180"/>
                  <a:pt x="23811" y="3497"/>
                </a:cubicBezTo>
                <a:cubicBezTo>
                  <a:pt x="23131" y="2896"/>
                  <a:pt x="22734" y="2015"/>
                  <a:pt x="22598" y="1117"/>
                </a:cubicBezTo>
                <a:cubicBezTo>
                  <a:pt x="22540" y="741"/>
                  <a:pt x="22548" y="369"/>
                  <a:pt x="22569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ae98b153fa_1_168"/>
          <p:cNvSpPr/>
          <p:nvPr/>
        </p:nvSpPr>
        <p:spPr>
          <a:xfrm rot="10800000">
            <a:off x="-761753" y="-13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17454"/>
                </a:lnTo>
                <a:cubicBezTo>
                  <a:pt x="35095" y="17103"/>
                  <a:pt x="33416" y="16402"/>
                  <a:pt x="32210" y="15013"/>
                </a:cubicBezTo>
                <a:cubicBezTo>
                  <a:pt x="31591" y="14301"/>
                  <a:pt x="31147" y="13449"/>
                  <a:pt x="30507" y="12759"/>
                </a:cubicBezTo>
                <a:cubicBezTo>
                  <a:pt x="28906" y="11036"/>
                  <a:pt x="26448" y="10627"/>
                  <a:pt x="24031" y="10627"/>
                </a:cubicBezTo>
                <a:cubicBezTo>
                  <a:pt x="23465" y="10627"/>
                  <a:pt x="22901" y="10650"/>
                  <a:pt x="22351" y="10683"/>
                </a:cubicBezTo>
                <a:cubicBezTo>
                  <a:pt x="21735" y="10719"/>
                  <a:pt x="21114" y="10762"/>
                  <a:pt x="20497" y="10762"/>
                </a:cubicBezTo>
                <a:cubicBezTo>
                  <a:pt x="19837" y="10762"/>
                  <a:pt x="19182" y="10713"/>
                  <a:pt x="18543" y="10554"/>
                </a:cubicBezTo>
                <a:cubicBezTo>
                  <a:pt x="17308" y="10246"/>
                  <a:pt x="16116" y="9437"/>
                  <a:pt x="15715" y="8228"/>
                </a:cubicBezTo>
                <a:cubicBezTo>
                  <a:pt x="15332" y="7075"/>
                  <a:pt x="15690" y="5694"/>
                  <a:pt x="15010" y="4688"/>
                </a:cubicBezTo>
                <a:cubicBezTo>
                  <a:pt x="14198" y="3486"/>
                  <a:pt x="12455" y="3532"/>
                  <a:pt x="11084" y="3064"/>
                </a:cubicBezTo>
                <a:cubicBezTo>
                  <a:pt x="9699" y="2588"/>
                  <a:pt x="8554" y="1450"/>
                  <a:pt x="8082" y="65"/>
                </a:cubicBezTo>
                <a:cubicBezTo>
                  <a:pt x="8074" y="43"/>
                  <a:pt x="8067" y="22"/>
                  <a:pt x="806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ae98b153fa_1_168"/>
          <p:cNvSpPr/>
          <p:nvPr/>
        </p:nvSpPr>
        <p:spPr>
          <a:xfrm rot="10800000">
            <a:off x="-761753" y="-13"/>
            <a:ext cx="6283726" cy="5143520"/>
          </a:xfrm>
          <a:custGeom>
            <a:avLst/>
            <a:gdLst/>
            <a:ahLst/>
            <a:cxnLst/>
            <a:rect l="l" t="t" r="r" b="b"/>
            <a:pathLst>
              <a:path w="36924" h="30224" extrusionOk="0">
                <a:moveTo>
                  <a:pt x="1" y="0"/>
                </a:moveTo>
                <a:cubicBezTo>
                  <a:pt x="520" y="2312"/>
                  <a:pt x="2162" y="4395"/>
                  <a:pt x="4395" y="5225"/>
                </a:cubicBezTo>
                <a:cubicBezTo>
                  <a:pt x="5533" y="5651"/>
                  <a:pt x="6876" y="5837"/>
                  <a:pt x="7627" y="6796"/>
                </a:cubicBezTo>
                <a:cubicBezTo>
                  <a:pt x="8901" y="8425"/>
                  <a:pt x="7545" y="10998"/>
                  <a:pt x="8550" y="12802"/>
                </a:cubicBezTo>
                <a:cubicBezTo>
                  <a:pt x="9399" y="14323"/>
                  <a:pt x="11492" y="14591"/>
                  <a:pt x="12770" y="15779"/>
                </a:cubicBezTo>
                <a:cubicBezTo>
                  <a:pt x="13929" y="16864"/>
                  <a:pt x="14259" y="18578"/>
                  <a:pt x="14219" y="20167"/>
                </a:cubicBezTo>
                <a:cubicBezTo>
                  <a:pt x="14176" y="21756"/>
                  <a:pt x="13833" y="23331"/>
                  <a:pt x="13919" y="24920"/>
                </a:cubicBezTo>
                <a:cubicBezTo>
                  <a:pt x="14026" y="26813"/>
                  <a:pt x="14745" y="28627"/>
                  <a:pt x="15794" y="30223"/>
                </a:cubicBezTo>
                <a:lnTo>
                  <a:pt x="36924" y="30223"/>
                </a:lnTo>
                <a:lnTo>
                  <a:pt x="36924" y="23438"/>
                </a:lnTo>
                <a:cubicBezTo>
                  <a:pt x="36344" y="23574"/>
                  <a:pt x="35771" y="23717"/>
                  <a:pt x="35202" y="23839"/>
                </a:cubicBezTo>
                <a:cubicBezTo>
                  <a:pt x="33821" y="24143"/>
                  <a:pt x="32399" y="24335"/>
                  <a:pt x="30985" y="24335"/>
                </a:cubicBezTo>
                <a:cubicBezTo>
                  <a:pt x="29869" y="24335"/>
                  <a:pt x="28758" y="24215"/>
                  <a:pt x="27676" y="23935"/>
                </a:cubicBezTo>
                <a:cubicBezTo>
                  <a:pt x="25224" y="23295"/>
                  <a:pt x="22934" y="21756"/>
                  <a:pt x="21789" y="19498"/>
                </a:cubicBezTo>
                <a:cubicBezTo>
                  <a:pt x="21173" y="18284"/>
                  <a:pt x="20880" y="16881"/>
                  <a:pt x="19971" y="15872"/>
                </a:cubicBezTo>
                <a:cubicBezTo>
                  <a:pt x="17881" y="13557"/>
                  <a:pt x="13504" y="14290"/>
                  <a:pt x="11836" y="11653"/>
                </a:cubicBezTo>
                <a:cubicBezTo>
                  <a:pt x="10802" y="10021"/>
                  <a:pt x="11328" y="7759"/>
                  <a:pt x="10336" y="6102"/>
                </a:cubicBezTo>
                <a:cubicBezTo>
                  <a:pt x="9191" y="4180"/>
                  <a:pt x="6625" y="3722"/>
                  <a:pt x="5004" y="2319"/>
                </a:cubicBezTo>
                <a:cubicBezTo>
                  <a:pt x="4177" y="1607"/>
                  <a:pt x="3658" y="834"/>
                  <a:pt x="325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ae98b153fa_1_168"/>
          <p:cNvSpPr/>
          <p:nvPr/>
        </p:nvSpPr>
        <p:spPr>
          <a:xfrm rot="10800000">
            <a:off x="2158023" y="237536"/>
            <a:ext cx="276713" cy="277223"/>
          </a:xfrm>
          <a:custGeom>
            <a:avLst/>
            <a:gdLst/>
            <a:ahLst/>
            <a:cxnLst/>
            <a:rect l="l" t="t" r="r" b="b"/>
            <a:pathLst>
              <a:path w="1626" h="1629" extrusionOk="0">
                <a:moveTo>
                  <a:pt x="813" y="0"/>
                </a:moveTo>
                <a:cubicBezTo>
                  <a:pt x="362" y="0"/>
                  <a:pt x="1" y="365"/>
                  <a:pt x="1" y="816"/>
                </a:cubicBezTo>
                <a:cubicBezTo>
                  <a:pt x="1" y="1264"/>
                  <a:pt x="362" y="1629"/>
                  <a:pt x="813" y="1629"/>
                </a:cubicBezTo>
                <a:cubicBezTo>
                  <a:pt x="1261" y="1629"/>
                  <a:pt x="1626" y="1264"/>
                  <a:pt x="1626" y="816"/>
                </a:cubicBezTo>
                <a:cubicBezTo>
                  <a:pt x="1626" y="365"/>
                  <a:pt x="1261" y="0"/>
                  <a:pt x="81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ae98b153fa_1_168"/>
          <p:cNvSpPr/>
          <p:nvPr/>
        </p:nvSpPr>
        <p:spPr>
          <a:xfrm rot="10800000">
            <a:off x="-551075" y="1528697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1" y="1"/>
                  <a:pt x="0" y="205"/>
                  <a:pt x="0" y="455"/>
                </a:cubicBezTo>
                <a:cubicBezTo>
                  <a:pt x="0" y="710"/>
                  <a:pt x="201" y="914"/>
                  <a:pt x="455" y="914"/>
                </a:cubicBezTo>
                <a:cubicBezTo>
                  <a:pt x="705" y="914"/>
                  <a:pt x="909" y="710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ae98b153fa_1_168"/>
          <p:cNvSpPr/>
          <p:nvPr/>
        </p:nvSpPr>
        <p:spPr>
          <a:xfrm rot="10800000">
            <a:off x="2503999" y="4051458"/>
            <a:ext cx="155374" cy="154864"/>
          </a:xfrm>
          <a:custGeom>
            <a:avLst/>
            <a:gdLst/>
            <a:ahLst/>
            <a:cxnLst/>
            <a:rect l="l" t="t" r="r" b="b"/>
            <a:pathLst>
              <a:path w="913" h="910" extrusionOk="0">
                <a:moveTo>
                  <a:pt x="458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6"/>
                  <a:pt x="204" y="910"/>
                  <a:pt x="458" y="910"/>
                </a:cubicBezTo>
                <a:cubicBezTo>
                  <a:pt x="709" y="910"/>
                  <a:pt x="913" y="706"/>
                  <a:pt x="913" y="455"/>
                </a:cubicBezTo>
                <a:cubicBezTo>
                  <a:pt x="913" y="205"/>
                  <a:pt x="709" y="1"/>
                  <a:pt x="45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ae98b153fa_1_168"/>
          <p:cNvSpPr/>
          <p:nvPr/>
        </p:nvSpPr>
        <p:spPr>
          <a:xfrm rot="10800000">
            <a:off x="4896221" y="3967900"/>
            <a:ext cx="154864" cy="155545"/>
          </a:xfrm>
          <a:custGeom>
            <a:avLst/>
            <a:gdLst/>
            <a:ahLst/>
            <a:cxnLst/>
            <a:rect l="l" t="t" r="r" b="b"/>
            <a:pathLst>
              <a:path w="910" h="914" extrusionOk="0">
                <a:moveTo>
                  <a:pt x="455" y="1"/>
                </a:moveTo>
                <a:cubicBezTo>
                  <a:pt x="204" y="1"/>
                  <a:pt x="0" y="205"/>
                  <a:pt x="0" y="455"/>
                </a:cubicBezTo>
                <a:cubicBezTo>
                  <a:pt x="0" y="709"/>
                  <a:pt x="204" y="913"/>
                  <a:pt x="455" y="913"/>
                </a:cubicBezTo>
                <a:cubicBezTo>
                  <a:pt x="705" y="913"/>
                  <a:pt x="909" y="709"/>
                  <a:pt x="909" y="455"/>
                </a:cubicBezTo>
                <a:cubicBezTo>
                  <a:pt x="909" y="205"/>
                  <a:pt x="705" y="1"/>
                  <a:pt x="45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gae98b153fa_1_168"/>
          <p:cNvSpPr/>
          <p:nvPr/>
        </p:nvSpPr>
        <p:spPr>
          <a:xfrm rot="10800000">
            <a:off x="-464623" y="1760143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23" y="1"/>
                </a:moveTo>
                <a:cubicBezTo>
                  <a:pt x="279" y="1"/>
                  <a:pt x="0" y="280"/>
                  <a:pt x="0" y="620"/>
                </a:cubicBezTo>
                <a:cubicBezTo>
                  <a:pt x="0" y="963"/>
                  <a:pt x="279" y="1243"/>
                  <a:pt x="623" y="1243"/>
                </a:cubicBezTo>
                <a:cubicBezTo>
                  <a:pt x="963" y="1243"/>
                  <a:pt x="1242" y="963"/>
                  <a:pt x="1242" y="620"/>
                </a:cubicBezTo>
                <a:cubicBezTo>
                  <a:pt x="1242" y="280"/>
                  <a:pt x="963" y="1"/>
                  <a:pt x="6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gae98b153fa_1_168"/>
          <p:cNvSpPr/>
          <p:nvPr/>
        </p:nvSpPr>
        <p:spPr>
          <a:xfrm rot="10800000">
            <a:off x="-492022" y="2488517"/>
            <a:ext cx="211023" cy="211534"/>
          </a:xfrm>
          <a:custGeom>
            <a:avLst/>
            <a:gdLst/>
            <a:ahLst/>
            <a:cxnLst/>
            <a:rect l="l" t="t" r="r" b="b"/>
            <a:pathLst>
              <a:path w="1240" h="1243" extrusionOk="0">
                <a:moveTo>
                  <a:pt x="620" y="0"/>
                </a:moveTo>
                <a:cubicBezTo>
                  <a:pt x="276" y="0"/>
                  <a:pt x="1" y="280"/>
                  <a:pt x="1" y="623"/>
                </a:cubicBezTo>
                <a:cubicBezTo>
                  <a:pt x="1" y="967"/>
                  <a:pt x="276" y="1242"/>
                  <a:pt x="620" y="1242"/>
                </a:cubicBezTo>
                <a:cubicBezTo>
                  <a:pt x="964" y="1242"/>
                  <a:pt x="1239" y="967"/>
                  <a:pt x="1239" y="623"/>
                </a:cubicBezTo>
                <a:cubicBezTo>
                  <a:pt x="1239" y="280"/>
                  <a:pt x="964" y="0"/>
                  <a:pt x="62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gae98b153fa_1_168"/>
          <p:cNvSpPr/>
          <p:nvPr/>
        </p:nvSpPr>
        <p:spPr>
          <a:xfrm rot="10800000">
            <a:off x="5051081" y="4160795"/>
            <a:ext cx="210853" cy="211534"/>
          </a:xfrm>
          <a:custGeom>
            <a:avLst/>
            <a:gdLst/>
            <a:ahLst/>
            <a:cxnLst/>
            <a:rect l="l" t="t" r="r" b="b"/>
            <a:pathLst>
              <a:path w="1239" h="1243" extrusionOk="0">
                <a:moveTo>
                  <a:pt x="620" y="0"/>
                </a:moveTo>
                <a:cubicBezTo>
                  <a:pt x="276" y="0"/>
                  <a:pt x="1" y="276"/>
                  <a:pt x="1" y="620"/>
                </a:cubicBezTo>
                <a:cubicBezTo>
                  <a:pt x="1" y="963"/>
                  <a:pt x="276" y="1242"/>
                  <a:pt x="620" y="1242"/>
                </a:cubicBezTo>
                <a:cubicBezTo>
                  <a:pt x="963" y="1242"/>
                  <a:pt x="1239" y="963"/>
                  <a:pt x="1239" y="620"/>
                </a:cubicBezTo>
                <a:cubicBezTo>
                  <a:pt x="1239" y="276"/>
                  <a:pt x="963" y="0"/>
                  <a:pt x="62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ae98b153fa_1_168"/>
          <p:cNvSpPr/>
          <p:nvPr/>
        </p:nvSpPr>
        <p:spPr>
          <a:xfrm rot="10800000">
            <a:off x="3428417" y="1673692"/>
            <a:ext cx="211534" cy="211534"/>
          </a:xfrm>
          <a:custGeom>
            <a:avLst/>
            <a:gdLst/>
            <a:ahLst/>
            <a:cxnLst/>
            <a:rect l="l" t="t" r="r" b="b"/>
            <a:pathLst>
              <a:path w="1243" h="1243" extrusionOk="0">
                <a:moveTo>
                  <a:pt x="619" y="1"/>
                </a:moveTo>
                <a:cubicBezTo>
                  <a:pt x="276" y="1"/>
                  <a:pt x="0" y="276"/>
                  <a:pt x="0" y="620"/>
                </a:cubicBezTo>
                <a:cubicBezTo>
                  <a:pt x="0" y="964"/>
                  <a:pt x="276" y="1243"/>
                  <a:pt x="619" y="1243"/>
                </a:cubicBezTo>
                <a:cubicBezTo>
                  <a:pt x="963" y="1243"/>
                  <a:pt x="1242" y="964"/>
                  <a:pt x="1242" y="620"/>
                </a:cubicBezTo>
                <a:cubicBezTo>
                  <a:pt x="1242" y="276"/>
                  <a:pt x="963" y="1"/>
                  <a:pt x="61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gae98b153fa_1_168"/>
          <p:cNvSpPr/>
          <p:nvPr/>
        </p:nvSpPr>
        <p:spPr>
          <a:xfrm rot="10800000">
            <a:off x="3438798" y="2024434"/>
            <a:ext cx="150099" cy="149418"/>
          </a:xfrm>
          <a:custGeom>
            <a:avLst/>
            <a:gdLst/>
            <a:ahLst/>
            <a:cxnLst/>
            <a:rect l="l" t="t" r="r" b="b"/>
            <a:pathLst>
              <a:path w="882" h="878" extrusionOk="0">
                <a:moveTo>
                  <a:pt x="441" y="1"/>
                </a:moveTo>
                <a:cubicBezTo>
                  <a:pt x="198" y="1"/>
                  <a:pt x="1" y="197"/>
                  <a:pt x="1" y="437"/>
                </a:cubicBezTo>
                <a:cubicBezTo>
                  <a:pt x="1" y="681"/>
                  <a:pt x="198" y="877"/>
                  <a:pt x="441" y="877"/>
                </a:cubicBezTo>
                <a:cubicBezTo>
                  <a:pt x="684" y="877"/>
                  <a:pt x="881" y="681"/>
                  <a:pt x="881" y="437"/>
                </a:cubicBezTo>
                <a:cubicBezTo>
                  <a:pt x="881" y="197"/>
                  <a:pt x="684" y="1"/>
                  <a:pt x="44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gae98b153fa_1_168"/>
          <p:cNvSpPr/>
          <p:nvPr/>
        </p:nvSpPr>
        <p:spPr>
          <a:xfrm rot="10800000">
            <a:off x="2117860" y="1129793"/>
            <a:ext cx="198090" cy="197409"/>
          </a:xfrm>
          <a:custGeom>
            <a:avLst/>
            <a:gdLst/>
            <a:ahLst/>
            <a:cxnLst/>
            <a:rect l="l" t="t" r="r" b="b"/>
            <a:pathLst>
              <a:path w="1164" h="1160" extrusionOk="0">
                <a:moveTo>
                  <a:pt x="584" y="0"/>
                </a:moveTo>
                <a:cubicBezTo>
                  <a:pt x="262" y="0"/>
                  <a:pt x="1" y="258"/>
                  <a:pt x="1" y="580"/>
                </a:cubicBezTo>
                <a:cubicBezTo>
                  <a:pt x="1" y="902"/>
                  <a:pt x="262" y="1160"/>
                  <a:pt x="584" y="1160"/>
                </a:cubicBezTo>
                <a:cubicBezTo>
                  <a:pt x="906" y="1160"/>
                  <a:pt x="1164" y="902"/>
                  <a:pt x="1164" y="580"/>
                </a:cubicBezTo>
                <a:cubicBezTo>
                  <a:pt x="1164" y="258"/>
                  <a:pt x="906" y="0"/>
                  <a:pt x="58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gae98b153fa_1_168"/>
          <p:cNvSpPr/>
          <p:nvPr/>
        </p:nvSpPr>
        <p:spPr>
          <a:xfrm rot="10800000">
            <a:off x="677456" y="2367350"/>
            <a:ext cx="198090" cy="198090"/>
          </a:xfrm>
          <a:custGeom>
            <a:avLst/>
            <a:gdLst/>
            <a:ahLst/>
            <a:cxnLst/>
            <a:rect l="l" t="t" r="r" b="b"/>
            <a:pathLst>
              <a:path w="1164" h="1164" extrusionOk="0">
                <a:moveTo>
                  <a:pt x="580" y="0"/>
                </a:moveTo>
                <a:cubicBezTo>
                  <a:pt x="258" y="0"/>
                  <a:pt x="1" y="262"/>
                  <a:pt x="1" y="580"/>
                </a:cubicBezTo>
                <a:cubicBezTo>
                  <a:pt x="1" y="902"/>
                  <a:pt x="258" y="1163"/>
                  <a:pt x="580" y="1163"/>
                </a:cubicBezTo>
                <a:cubicBezTo>
                  <a:pt x="903" y="1163"/>
                  <a:pt x="1164" y="902"/>
                  <a:pt x="1164" y="580"/>
                </a:cubicBezTo>
                <a:cubicBezTo>
                  <a:pt x="1164" y="262"/>
                  <a:pt x="903" y="0"/>
                  <a:pt x="58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8" name="Google Shape;188;gae98b153fa_1_168"/>
          <p:cNvGrpSpPr/>
          <p:nvPr/>
        </p:nvGrpSpPr>
        <p:grpSpPr>
          <a:xfrm flipH="1">
            <a:off x="-762006" y="3389617"/>
            <a:ext cx="2513867" cy="1753885"/>
            <a:chOff x="5527403" y="4013725"/>
            <a:chExt cx="971580" cy="677856"/>
          </a:xfrm>
        </p:grpSpPr>
        <p:sp>
          <p:nvSpPr>
            <p:cNvPr id="189" name="Google Shape;189;gae98b153fa_1_168"/>
            <p:cNvSpPr/>
            <p:nvPr/>
          </p:nvSpPr>
          <p:spPr>
            <a:xfrm>
              <a:off x="5527403" y="4013725"/>
              <a:ext cx="971580" cy="677856"/>
            </a:xfrm>
            <a:custGeom>
              <a:avLst/>
              <a:gdLst/>
              <a:ahLst/>
              <a:cxnLst/>
              <a:rect l="l" t="t" r="r" b="b"/>
              <a:pathLst>
                <a:path w="12133" h="8465" extrusionOk="0">
                  <a:moveTo>
                    <a:pt x="12133" y="1"/>
                  </a:moveTo>
                  <a:cubicBezTo>
                    <a:pt x="11686" y="44"/>
                    <a:pt x="11242" y="105"/>
                    <a:pt x="10798" y="183"/>
                  </a:cubicBezTo>
                  <a:cubicBezTo>
                    <a:pt x="7949" y="699"/>
                    <a:pt x="5211" y="2051"/>
                    <a:pt x="3286" y="4213"/>
                  </a:cubicBezTo>
                  <a:cubicBezTo>
                    <a:pt x="2144" y="5494"/>
                    <a:pt x="1310" y="7026"/>
                    <a:pt x="162" y="8293"/>
                  </a:cubicBezTo>
                  <a:cubicBezTo>
                    <a:pt x="108" y="8350"/>
                    <a:pt x="54" y="8407"/>
                    <a:pt x="1" y="8465"/>
                  </a:cubicBezTo>
                  <a:lnTo>
                    <a:pt x="12133" y="8465"/>
                  </a:lnTo>
                  <a:lnTo>
                    <a:pt x="121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gae98b153fa_1_168"/>
            <p:cNvSpPr/>
            <p:nvPr/>
          </p:nvSpPr>
          <p:spPr>
            <a:xfrm>
              <a:off x="5809434" y="4238100"/>
              <a:ext cx="689547" cy="453479"/>
            </a:xfrm>
            <a:custGeom>
              <a:avLst/>
              <a:gdLst/>
              <a:ahLst/>
              <a:cxnLst/>
              <a:rect l="l" t="t" r="r" b="b"/>
              <a:pathLst>
                <a:path w="8611" h="5663" extrusionOk="0">
                  <a:moveTo>
                    <a:pt x="8611" y="1"/>
                  </a:moveTo>
                  <a:cubicBezTo>
                    <a:pt x="5830" y="541"/>
                    <a:pt x="3171" y="1883"/>
                    <a:pt x="1292" y="3995"/>
                  </a:cubicBezTo>
                  <a:cubicBezTo>
                    <a:pt x="823" y="4521"/>
                    <a:pt x="408" y="5086"/>
                    <a:pt x="0" y="5663"/>
                  </a:cubicBezTo>
                  <a:lnTo>
                    <a:pt x="8611" y="5663"/>
                  </a:lnTo>
                  <a:lnTo>
                    <a:pt x="86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1" name="Google Shape;191;gae98b153fa_1_168"/>
          <p:cNvSpPr txBox="1">
            <a:spLocks noGrp="1"/>
          </p:cNvSpPr>
          <p:nvPr>
            <p:ph type="title"/>
          </p:nvPr>
        </p:nvSpPr>
        <p:spPr>
          <a:xfrm>
            <a:off x="428050" y="1306638"/>
            <a:ext cx="3055500" cy="11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gae98b153fa_1_168"/>
          <p:cNvSpPr txBox="1">
            <a:spLocks noGrp="1"/>
          </p:cNvSpPr>
          <p:nvPr>
            <p:ph type="subTitle" idx="1"/>
          </p:nvPr>
        </p:nvSpPr>
        <p:spPr>
          <a:xfrm>
            <a:off x="428050" y="2722338"/>
            <a:ext cx="27702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BCCE8"/>
                </a:solidFill>
              </a:defRPr>
            </a:lvl1pPr>
            <a:lvl2pPr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2pPr>
            <a:lvl3pPr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3pPr>
            <a:lvl4pPr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4pPr>
            <a:lvl5pPr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5pPr>
            <a:lvl6pPr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6pPr>
            <a:lvl7pPr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7pPr>
            <a:lvl8pPr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8pPr>
            <a:lvl9pPr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BCCE8"/>
                </a:solidFill>
              </a:defRPr>
            </a:lvl9pPr>
          </a:lstStyle>
          <a:p>
            <a:endParaRPr/>
          </a:p>
        </p:txBody>
      </p:sp>
      <p:cxnSp>
        <p:nvCxnSpPr>
          <p:cNvPr id="193" name="Google Shape;193;gae98b153fa_1_168"/>
          <p:cNvCxnSpPr/>
          <p:nvPr/>
        </p:nvCxnSpPr>
        <p:spPr>
          <a:xfrm>
            <a:off x="539994" y="2571742"/>
            <a:ext cx="1214400" cy="0"/>
          </a:xfrm>
          <a:prstGeom prst="straightConnector1">
            <a:avLst/>
          </a:prstGeom>
          <a:noFill/>
          <a:ln w="19050" cap="rnd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 1">
  <p:cSld name="TITLE_AND_BODY_4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ae98b153fa_1_189"/>
          <p:cNvSpPr txBox="1">
            <a:spLocks noGrp="1"/>
          </p:cNvSpPr>
          <p:nvPr>
            <p:ph type="title"/>
          </p:nvPr>
        </p:nvSpPr>
        <p:spPr>
          <a:xfrm>
            <a:off x="1048350" y="1240975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2400"/>
              <a:buFont typeface="Bodoni"/>
              <a:buNone/>
              <a:defRPr>
                <a:solidFill>
                  <a:srgbClr val="EFD67E"/>
                </a:solidFill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196" name="Google Shape;196;gae98b153fa_1_189"/>
          <p:cNvSpPr txBox="1">
            <a:spLocks noGrp="1"/>
          </p:cNvSpPr>
          <p:nvPr>
            <p:ph type="body" idx="1"/>
          </p:nvPr>
        </p:nvSpPr>
        <p:spPr>
          <a:xfrm>
            <a:off x="1048350" y="2324150"/>
            <a:ext cx="7047300" cy="21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1pPr>
            <a:lvl2pPr marL="91440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2pPr>
            <a:lvl3pPr marL="137160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3pPr>
            <a:lvl4pPr marL="182880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4pPr>
            <a:lvl5pPr marL="228600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5pPr>
            <a:lvl6pPr marL="274320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6pPr>
            <a:lvl7pPr marL="320040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7pPr>
            <a:lvl8pPr marL="365760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⏷"/>
              <a:defRPr sz="1200"/>
            </a:lvl8pPr>
            <a:lvl9pPr marL="411480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⏷"/>
              <a:defRPr/>
            </a:lvl9pPr>
          </a:lstStyle>
          <a:p>
            <a:endParaRPr/>
          </a:p>
        </p:txBody>
      </p:sp>
      <p:sp>
        <p:nvSpPr>
          <p:cNvPr id="197" name="Google Shape;197;gae98b153fa_1_189"/>
          <p:cNvSpPr txBox="1">
            <a:spLocks noGrp="1"/>
          </p:cNvSpPr>
          <p:nvPr>
            <p:ph type="sldNum" idx="12"/>
          </p:nvPr>
        </p:nvSpPr>
        <p:spPr>
          <a:xfrm>
            <a:off x="8607853" y="476451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8" name="Google Shape;198;gae98b153fa_1_189"/>
          <p:cNvSpPr txBox="1">
            <a:spLocks noGrp="1"/>
          </p:cNvSpPr>
          <p:nvPr>
            <p:ph type="sldNum" idx="2"/>
          </p:nvPr>
        </p:nvSpPr>
        <p:spPr>
          <a:xfrm rot="10800000">
            <a:off x="0" y="-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9" name="Google Shape;199;gae98b153fa_1_189"/>
          <p:cNvSpPr/>
          <p:nvPr/>
        </p:nvSpPr>
        <p:spPr>
          <a:xfrm>
            <a:off x="-114300" y="0"/>
            <a:ext cx="1631857" cy="1948891"/>
          </a:xfrm>
          <a:custGeom>
            <a:avLst/>
            <a:gdLst/>
            <a:ahLst/>
            <a:cxnLst/>
            <a:rect l="l" t="t" r="r" b="b"/>
            <a:pathLst>
              <a:path w="9821" h="11729" extrusionOk="0">
                <a:moveTo>
                  <a:pt x="0" y="0"/>
                </a:moveTo>
                <a:lnTo>
                  <a:pt x="0" y="11728"/>
                </a:lnTo>
                <a:cubicBezTo>
                  <a:pt x="713" y="11313"/>
                  <a:pt x="1343" y="10751"/>
                  <a:pt x="1826" y="10082"/>
                </a:cubicBezTo>
                <a:cubicBezTo>
                  <a:pt x="2828" y="8686"/>
                  <a:pt x="3178" y="6840"/>
                  <a:pt x="2753" y="5172"/>
                </a:cubicBezTo>
                <a:cubicBezTo>
                  <a:pt x="4900" y="4971"/>
                  <a:pt x="6879" y="3776"/>
                  <a:pt x="8307" y="2158"/>
                </a:cubicBezTo>
                <a:cubicBezTo>
                  <a:pt x="8894" y="1496"/>
                  <a:pt x="9391" y="770"/>
                  <a:pt x="982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ae98b153fa_1_189"/>
          <p:cNvSpPr/>
          <p:nvPr/>
        </p:nvSpPr>
        <p:spPr>
          <a:xfrm>
            <a:off x="0" y="0"/>
            <a:ext cx="944453" cy="1159132"/>
          </a:xfrm>
          <a:custGeom>
            <a:avLst/>
            <a:gdLst/>
            <a:ahLst/>
            <a:cxnLst/>
            <a:rect l="l" t="t" r="r" b="b"/>
            <a:pathLst>
              <a:path w="5684" h="6976" extrusionOk="0">
                <a:moveTo>
                  <a:pt x="0" y="0"/>
                </a:moveTo>
                <a:lnTo>
                  <a:pt x="0" y="6976"/>
                </a:lnTo>
                <a:cubicBezTo>
                  <a:pt x="970" y="6210"/>
                  <a:pt x="1550" y="4724"/>
                  <a:pt x="1382" y="3361"/>
                </a:cubicBezTo>
                <a:cubicBezTo>
                  <a:pt x="2667" y="3028"/>
                  <a:pt x="3826" y="2595"/>
                  <a:pt x="4764" y="1597"/>
                </a:cubicBezTo>
                <a:cubicBezTo>
                  <a:pt x="5183" y="1149"/>
                  <a:pt x="5537" y="591"/>
                  <a:pt x="568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gae98b153fa_1_189"/>
          <p:cNvSpPr/>
          <p:nvPr/>
        </p:nvSpPr>
        <p:spPr>
          <a:xfrm>
            <a:off x="391963" y="1133085"/>
            <a:ext cx="99212" cy="88319"/>
          </a:xfrm>
          <a:custGeom>
            <a:avLst/>
            <a:gdLst/>
            <a:ahLst/>
            <a:cxnLst/>
            <a:rect l="l" t="t" r="r" b="b"/>
            <a:pathLst>
              <a:path w="1293" h="1151" extrusionOk="0">
                <a:moveTo>
                  <a:pt x="647" y="0"/>
                </a:moveTo>
                <a:cubicBezTo>
                  <a:pt x="587" y="0"/>
                  <a:pt x="526" y="9"/>
                  <a:pt x="466" y="29"/>
                </a:cubicBezTo>
                <a:cubicBezTo>
                  <a:pt x="165" y="126"/>
                  <a:pt x="1" y="455"/>
                  <a:pt x="101" y="756"/>
                </a:cubicBezTo>
                <a:cubicBezTo>
                  <a:pt x="181" y="997"/>
                  <a:pt x="406" y="1150"/>
                  <a:pt x="647" y="1150"/>
                </a:cubicBezTo>
                <a:cubicBezTo>
                  <a:pt x="707" y="1150"/>
                  <a:pt x="768" y="1141"/>
                  <a:pt x="827" y="1121"/>
                </a:cubicBezTo>
                <a:cubicBezTo>
                  <a:pt x="1128" y="1021"/>
                  <a:pt x="1293" y="695"/>
                  <a:pt x="1192" y="394"/>
                </a:cubicBezTo>
                <a:cubicBezTo>
                  <a:pt x="1115" y="154"/>
                  <a:pt x="888" y="0"/>
                  <a:pt x="64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gae98b153fa_1_189"/>
          <p:cNvSpPr/>
          <p:nvPr/>
        </p:nvSpPr>
        <p:spPr>
          <a:xfrm>
            <a:off x="491166" y="132761"/>
            <a:ext cx="147716" cy="131765"/>
          </a:xfrm>
          <a:custGeom>
            <a:avLst/>
            <a:gdLst/>
            <a:ahLst/>
            <a:cxnLst/>
            <a:rect l="l" t="t" r="r" b="b"/>
            <a:pathLst>
              <a:path w="889" h="793" extrusionOk="0">
                <a:moveTo>
                  <a:pt x="446" y="1"/>
                </a:moveTo>
                <a:cubicBezTo>
                  <a:pt x="405" y="1"/>
                  <a:pt x="363" y="7"/>
                  <a:pt x="323" y="21"/>
                </a:cubicBezTo>
                <a:cubicBezTo>
                  <a:pt x="115" y="89"/>
                  <a:pt x="1" y="311"/>
                  <a:pt x="72" y="518"/>
                </a:cubicBezTo>
                <a:cubicBezTo>
                  <a:pt x="124" y="685"/>
                  <a:pt x="280" y="792"/>
                  <a:pt x="447" y="792"/>
                </a:cubicBezTo>
                <a:cubicBezTo>
                  <a:pt x="488" y="792"/>
                  <a:pt x="529" y="786"/>
                  <a:pt x="570" y="772"/>
                </a:cubicBezTo>
                <a:cubicBezTo>
                  <a:pt x="777" y="701"/>
                  <a:pt x="888" y="479"/>
                  <a:pt x="820" y="271"/>
                </a:cubicBezTo>
                <a:cubicBezTo>
                  <a:pt x="766" y="105"/>
                  <a:pt x="610" y="1"/>
                  <a:pt x="44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ae98b153fa_1_189"/>
          <p:cNvSpPr/>
          <p:nvPr/>
        </p:nvSpPr>
        <p:spPr>
          <a:xfrm>
            <a:off x="153475" y="1190375"/>
            <a:ext cx="169230" cy="151450"/>
          </a:xfrm>
          <a:custGeom>
            <a:avLst/>
            <a:gdLst/>
            <a:ahLst/>
            <a:cxnLst/>
            <a:rect l="l" t="t" r="r" b="b"/>
            <a:pathLst>
              <a:path w="885" h="792" extrusionOk="0">
                <a:moveTo>
                  <a:pt x="441" y="0"/>
                </a:moveTo>
                <a:cubicBezTo>
                  <a:pt x="401" y="0"/>
                  <a:pt x="360" y="7"/>
                  <a:pt x="319" y="20"/>
                </a:cubicBezTo>
                <a:cubicBezTo>
                  <a:pt x="111" y="92"/>
                  <a:pt x="0" y="313"/>
                  <a:pt x="68" y="521"/>
                </a:cubicBezTo>
                <a:cubicBezTo>
                  <a:pt x="123" y="687"/>
                  <a:pt x="276" y="792"/>
                  <a:pt x="442" y="792"/>
                </a:cubicBezTo>
                <a:cubicBezTo>
                  <a:pt x="483" y="792"/>
                  <a:pt x="525" y="785"/>
                  <a:pt x="566" y="772"/>
                </a:cubicBezTo>
                <a:cubicBezTo>
                  <a:pt x="774" y="704"/>
                  <a:pt x="884" y="478"/>
                  <a:pt x="816" y="274"/>
                </a:cubicBezTo>
                <a:cubicBezTo>
                  <a:pt x="762" y="107"/>
                  <a:pt x="608" y="0"/>
                  <a:pt x="4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4" name="Google Shape;204;gae98b153fa_1_189"/>
          <p:cNvGrpSpPr/>
          <p:nvPr/>
        </p:nvGrpSpPr>
        <p:grpSpPr>
          <a:xfrm>
            <a:off x="6297296" y="2954263"/>
            <a:ext cx="3380279" cy="2217452"/>
            <a:chOff x="6342975" y="3306025"/>
            <a:chExt cx="2801026" cy="1837465"/>
          </a:xfrm>
        </p:grpSpPr>
        <p:sp>
          <p:nvSpPr>
            <p:cNvPr id="205" name="Google Shape;205;gae98b153fa_1_189"/>
            <p:cNvSpPr/>
            <p:nvPr/>
          </p:nvSpPr>
          <p:spPr>
            <a:xfrm>
              <a:off x="6392681" y="3306025"/>
              <a:ext cx="2751321" cy="1837465"/>
            </a:xfrm>
            <a:custGeom>
              <a:avLst/>
              <a:gdLst/>
              <a:ahLst/>
              <a:cxnLst/>
              <a:rect l="l" t="t" r="r" b="b"/>
              <a:pathLst>
                <a:path w="23414" h="15637" extrusionOk="0">
                  <a:moveTo>
                    <a:pt x="20178" y="0"/>
                  </a:moveTo>
                  <a:cubicBezTo>
                    <a:pt x="20063" y="108"/>
                    <a:pt x="19956" y="219"/>
                    <a:pt x="19852" y="344"/>
                  </a:cubicBezTo>
                  <a:cubicBezTo>
                    <a:pt x="19455" y="831"/>
                    <a:pt x="19208" y="1428"/>
                    <a:pt x="18857" y="1954"/>
                  </a:cubicBezTo>
                  <a:cubicBezTo>
                    <a:pt x="18510" y="2480"/>
                    <a:pt x="18002" y="2967"/>
                    <a:pt x="17372" y="3028"/>
                  </a:cubicBezTo>
                  <a:cubicBezTo>
                    <a:pt x="17319" y="3034"/>
                    <a:pt x="17265" y="3036"/>
                    <a:pt x="17211" y="3036"/>
                  </a:cubicBezTo>
                  <a:cubicBezTo>
                    <a:pt x="16771" y="3036"/>
                    <a:pt x="16318" y="2868"/>
                    <a:pt x="15889" y="2868"/>
                  </a:cubicBezTo>
                  <a:cubicBezTo>
                    <a:pt x="15734" y="2868"/>
                    <a:pt x="15583" y="2890"/>
                    <a:pt x="15436" y="2949"/>
                  </a:cubicBezTo>
                  <a:cubicBezTo>
                    <a:pt x="14820" y="3200"/>
                    <a:pt x="14627" y="3955"/>
                    <a:pt x="14255" y="4506"/>
                  </a:cubicBezTo>
                  <a:cubicBezTo>
                    <a:pt x="13893" y="5039"/>
                    <a:pt x="13303" y="5411"/>
                    <a:pt x="12669" y="5512"/>
                  </a:cubicBezTo>
                  <a:cubicBezTo>
                    <a:pt x="12236" y="5580"/>
                    <a:pt x="11793" y="5526"/>
                    <a:pt x="11363" y="5608"/>
                  </a:cubicBezTo>
                  <a:cubicBezTo>
                    <a:pt x="10522" y="5769"/>
                    <a:pt x="9817" y="6492"/>
                    <a:pt x="9681" y="7340"/>
                  </a:cubicBezTo>
                  <a:cubicBezTo>
                    <a:pt x="9545" y="8171"/>
                    <a:pt x="9914" y="9012"/>
                    <a:pt x="9842" y="9849"/>
                  </a:cubicBezTo>
                  <a:cubicBezTo>
                    <a:pt x="9771" y="10758"/>
                    <a:pt x="9144" y="11599"/>
                    <a:pt x="8296" y="11929"/>
                  </a:cubicBezTo>
                  <a:cubicBezTo>
                    <a:pt x="7441" y="12261"/>
                    <a:pt x="6414" y="12111"/>
                    <a:pt x="5651" y="12623"/>
                  </a:cubicBezTo>
                  <a:cubicBezTo>
                    <a:pt x="5637" y="12634"/>
                    <a:pt x="5626" y="12641"/>
                    <a:pt x="5612" y="12651"/>
                  </a:cubicBezTo>
                  <a:cubicBezTo>
                    <a:pt x="5526" y="12719"/>
                    <a:pt x="5447" y="12809"/>
                    <a:pt x="5376" y="12916"/>
                  </a:cubicBezTo>
                  <a:cubicBezTo>
                    <a:pt x="5140" y="13263"/>
                    <a:pt x="4864" y="13582"/>
                    <a:pt x="4560" y="13865"/>
                  </a:cubicBezTo>
                  <a:cubicBezTo>
                    <a:pt x="4460" y="13990"/>
                    <a:pt x="4356" y="14108"/>
                    <a:pt x="4238" y="14215"/>
                  </a:cubicBezTo>
                  <a:cubicBezTo>
                    <a:pt x="3976" y="14452"/>
                    <a:pt x="3672" y="14623"/>
                    <a:pt x="3343" y="14742"/>
                  </a:cubicBezTo>
                  <a:cubicBezTo>
                    <a:pt x="2742" y="15067"/>
                    <a:pt x="2083" y="15293"/>
                    <a:pt x="1400" y="15407"/>
                  </a:cubicBezTo>
                  <a:lnTo>
                    <a:pt x="0" y="15636"/>
                  </a:lnTo>
                  <a:lnTo>
                    <a:pt x="23413" y="15636"/>
                  </a:lnTo>
                  <a:lnTo>
                    <a:pt x="2341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gae98b153fa_1_189"/>
            <p:cNvSpPr/>
            <p:nvPr/>
          </p:nvSpPr>
          <p:spPr>
            <a:xfrm>
              <a:off x="6392681" y="3306025"/>
              <a:ext cx="2751321" cy="1837465"/>
            </a:xfrm>
            <a:custGeom>
              <a:avLst/>
              <a:gdLst/>
              <a:ahLst/>
              <a:cxnLst/>
              <a:rect l="l" t="t" r="r" b="b"/>
              <a:pathLst>
                <a:path w="23414" h="15637" extrusionOk="0">
                  <a:moveTo>
                    <a:pt x="20178" y="0"/>
                  </a:moveTo>
                  <a:cubicBezTo>
                    <a:pt x="20063" y="108"/>
                    <a:pt x="19956" y="219"/>
                    <a:pt x="19852" y="344"/>
                  </a:cubicBezTo>
                  <a:cubicBezTo>
                    <a:pt x="19455" y="831"/>
                    <a:pt x="19208" y="1428"/>
                    <a:pt x="18857" y="1954"/>
                  </a:cubicBezTo>
                  <a:cubicBezTo>
                    <a:pt x="18510" y="2480"/>
                    <a:pt x="18002" y="2967"/>
                    <a:pt x="17372" y="3028"/>
                  </a:cubicBezTo>
                  <a:cubicBezTo>
                    <a:pt x="17319" y="3034"/>
                    <a:pt x="17265" y="3036"/>
                    <a:pt x="17211" y="3036"/>
                  </a:cubicBezTo>
                  <a:cubicBezTo>
                    <a:pt x="16771" y="3036"/>
                    <a:pt x="16318" y="2868"/>
                    <a:pt x="15889" y="2868"/>
                  </a:cubicBezTo>
                  <a:cubicBezTo>
                    <a:pt x="15734" y="2868"/>
                    <a:pt x="15583" y="2890"/>
                    <a:pt x="15436" y="2949"/>
                  </a:cubicBezTo>
                  <a:cubicBezTo>
                    <a:pt x="14820" y="3200"/>
                    <a:pt x="14627" y="3955"/>
                    <a:pt x="14255" y="4506"/>
                  </a:cubicBezTo>
                  <a:cubicBezTo>
                    <a:pt x="13893" y="5039"/>
                    <a:pt x="13303" y="5411"/>
                    <a:pt x="12669" y="5512"/>
                  </a:cubicBezTo>
                  <a:cubicBezTo>
                    <a:pt x="12236" y="5580"/>
                    <a:pt x="11793" y="5526"/>
                    <a:pt x="11363" y="5608"/>
                  </a:cubicBezTo>
                  <a:cubicBezTo>
                    <a:pt x="10522" y="5769"/>
                    <a:pt x="9817" y="6492"/>
                    <a:pt x="9681" y="7340"/>
                  </a:cubicBezTo>
                  <a:cubicBezTo>
                    <a:pt x="9545" y="8171"/>
                    <a:pt x="9914" y="9012"/>
                    <a:pt x="9842" y="9849"/>
                  </a:cubicBezTo>
                  <a:cubicBezTo>
                    <a:pt x="9771" y="10758"/>
                    <a:pt x="9144" y="11599"/>
                    <a:pt x="8296" y="11929"/>
                  </a:cubicBezTo>
                  <a:cubicBezTo>
                    <a:pt x="7441" y="12261"/>
                    <a:pt x="6414" y="12111"/>
                    <a:pt x="5651" y="12623"/>
                  </a:cubicBezTo>
                  <a:cubicBezTo>
                    <a:pt x="5637" y="12634"/>
                    <a:pt x="5626" y="12641"/>
                    <a:pt x="5612" y="12651"/>
                  </a:cubicBezTo>
                  <a:cubicBezTo>
                    <a:pt x="5526" y="12719"/>
                    <a:pt x="5447" y="12809"/>
                    <a:pt x="5376" y="12916"/>
                  </a:cubicBezTo>
                  <a:cubicBezTo>
                    <a:pt x="5140" y="13263"/>
                    <a:pt x="4864" y="13582"/>
                    <a:pt x="4560" y="13865"/>
                  </a:cubicBezTo>
                  <a:cubicBezTo>
                    <a:pt x="4191" y="14208"/>
                    <a:pt x="3783" y="14502"/>
                    <a:pt x="3343" y="14742"/>
                  </a:cubicBezTo>
                  <a:cubicBezTo>
                    <a:pt x="2742" y="15067"/>
                    <a:pt x="2083" y="15293"/>
                    <a:pt x="1400" y="15407"/>
                  </a:cubicBezTo>
                  <a:lnTo>
                    <a:pt x="0" y="15636"/>
                  </a:lnTo>
                  <a:lnTo>
                    <a:pt x="4839" y="15636"/>
                  </a:lnTo>
                  <a:cubicBezTo>
                    <a:pt x="5064" y="15321"/>
                    <a:pt x="5254" y="14974"/>
                    <a:pt x="5412" y="14616"/>
                  </a:cubicBezTo>
                  <a:cubicBezTo>
                    <a:pt x="5694" y="13972"/>
                    <a:pt x="6006" y="13228"/>
                    <a:pt x="6700" y="12938"/>
                  </a:cubicBezTo>
                  <a:cubicBezTo>
                    <a:pt x="6963" y="12828"/>
                    <a:pt x="7245" y="12802"/>
                    <a:pt x="7532" y="12802"/>
                  </a:cubicBezTo>
                  <a:cubicBezTo>
                    <a:pt x="7779" y="12802"/>
                    <a:pt x="8029" y="12821"/>
                    <a:pt x="8276" y="12821"/>
                  </a:cubicBezTo>
                  <a:cubicBezTo>
                    <a:pt x="8311" y="12821"/>
                    <a:pt x="8347" y="12821"/>
                    <a:pt x="8382" y="12820"/>
                  </a:cubicBezTo>
                  <a:cubicBezTo>
                    <a:pt x="9760" y="12777"/>
                    <a:pt x="11127" y="11725"/>
                    <a:pt x="11245" y="10350"/>
                  </a:cubicBezTo>
                  <a:cubicBezTo>
                    <a:pt x="11292" y="9810"/>
                    <a:pt x="11152" y="9269"/>
                    <a:pt x="11120" y="8729"/>
                  </a:cubicBezTo>
                  <a:cubicBezTo>
                    <a:pt x="11084" y="8185"/>
                    <a:pt x="11181" y="7584"/>
                    <a:pt x="11592" y="7226"/>
                  </a:cubicBezTo>
                  <a:cubicBezTo>
                    <a:pt x="11989" y="6879"/>
                    <a:pt x="12566" y="6854"/>
                    <a:pt x="13085" y="6743"/>
                  </a:cubicBezTo>
                  <a:cubicBezTo>
                    <a:pt x="14180" y="6507"/>
                    <a:pt x="15164" y="5794"/>
                    <a:pt x="15722" y="4825"/>
                  </a:cubicBezTo>
                  <a:cubicBezTo>
                    <a:pt x="15822" y="4649"/>
                    <a:pt x="15915" y="4467"/>
                    <a:pt x="16055" y="4320"/>
                  </a:cubicBezTo>
                  <a:cubicBezTo>
                    <a:pt x="16527" y="3830"/>
                    <a:pt x="17336" y="3980"/>
                    <a:pt x="17991" y="3790"/>
                  </a:cubicBezTo>
                  <a:cubicBezTo>
                    <a:pt x="18990" y="3500"/>
                    <a:pt x="19534" y="2459"/>
                    <a:pt x="20271" y="1729"/>
                  </a:cubicBezTo>
                  <a:cubicBezTo>
                    <a:pt x="21116" y="884"/>
                    <a:pt x="22229" y="448"/>
                    <a:pt x="23413" y="183"/>
                  </a:cubicBezTo>
                  <a:lnTo>
                    <a:pt x="234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gae98b153fa_1_189"/>
            <p:cNvSpPr/>
            <p:nvPr/>
          </p:nvSpPr>
          <p:spPr>
            <a:xfrm>
              <a:off x="7189969" y="4975581"/>
              <a:ext cx="70387" cy="70269"/>
            </a:xfrm>
            <a:custGeom>
              <a:avLst/>
              <a:gdLst/>
              <a:ahLst/>
              <a:cxnLst/>
              <a:rect l="l" t="t" r="r" b="b"/>
              <a:pathLst>
                <a:path w="599" h="598" extrusionOk="0">
                  <a:moveTo>
                    <a:pt x="298" y="0"/>
                  </a:moveTo>
                  <a:cubicBezTo>
                    <a:pt x="133" y="0"/>
                    <a:pt x="1" y="136"/>
                    <a:pt x="1" y="301"/>
                  </a:cubicBezTo>
                  <a:cubicBezTo>
                    <a:pt x="1" y="466"/>
                    <a:pt x="133" y="598"/>
                    <a:pt x="298" y="598"/>
                  </a:cubicBezTo>
                  <a:cubicBezTo>
                    <a:pt x="462" y="598"/>
                    <a:pt x="598" y="466"/>
                    <a:pt x="598" y="301"/>
                  </a:cubicBezTo>
                  <a:cubicBezTo>
                    <a:pt x="598" y="136"/>
                    <a:pt x="462" y="0"/>
                    <a:pt x="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gae98b153fa_1_189"/>
            <p:cNvSpPr/>
            <p:nvPr/>
          </p:nvSpPr>
          <p:spPr>
            <a:xfrm>
              <a:off x="9030253" y="4940681"/>
              <a:ext cx="70387" cy="70269"/>
            </a:xfrm>
            <a:custGeom>
              <a:avLst/>
              <a:gdLst/>
              <a:ahLst/>
              <a:cxnLst/>
              <a:rect l="l" t="t" r="r" b="b"/>
              <a:pathLst>
                <a:path w="599" h="598" extrusionOk="0">
                  <a:moveTo>
                    <a:pt x="301" y="0"/>
                  </a:moveTo>
                  <a:cubicBezTo>
                    <a:pt x="137" y="0"/>
                    <a:pt x="1" y="133"/>
                    <a:pt x="1" y="297"/>
                  </a:cubicBezTo>
                  <a:cubicBezTo>
                    <a:pt x="1" y="462"/>
                    <a:pt x="137" y="598"/>
                    <a:pt x="301" y="598"/>
                  </a:cubicBezTo>
                  <a:cubicBezTo>
                    <a:pt x="466" y="598"/>
                    <a:pt x="599" y="462"/>
                    <a:pt x="599" y="297"/>
                  </a:cubicBezTo>
                  <a:cubicBezTo>
                    <a:pt x="599" y="133"/>
                    <a:pt x="466" y="0"/>
                    <a:pt x="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gae98b153fa_1_189"/>
            <p:cNvSpPr/>
            <p:nvPr/>
          </p:nvSpPr>
          <p:spPr>
            <a:xfrm>
              <a:off x="8207348" y="4997437"/>
              <a:ext cx="70269" cy="70387"/>
            </a:xfrm>
            <a:custGeom>
              <a:avLst/>
              <a:gdLst/>
              <a:ahLst/>
              <a:cxnLst/>
              <a:rect l="l" t="t" r="r" b="b"/>
              <a:pathLst>
                <a:path w="598" h="599" extrusionOk="0">
                  <a:moveTo>
                    <a:pt x="301" y="0"/>
                  </a:moveTo>
                  <a:cubicBezTo>
                    <a:pt x="136" y="0"/>
                    <a:pt x="0" y="136"/>
                    <a:pt x="0" y="301"/>
                  </a:cubicBezTo>
                  <a:cubicBezTo>
                    <a:pt x="0" y="466"/>
                    <a:pt x="136" y="598"/>
                    <a:pt x="301" y="598"/>
                  </a:cubicBezTo>
                  <a:cubicBezTo>
                    <a:pt x="465" y="598"/>
                    <a:pt x="598" y="466"/>
                    <a:pt x="598" y="301"/>
                  </a:cubicBezTo>
                  <a:cubicBezTo>
                    <a:pt x="598" y="136"/>
                    <a:pt x="465" y="0"/>
                    <a:pt x="3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gae98b153fa_1_189"/>
            <p:cNvSpPr/>
            <p:nvPr/>
          </p:nvSpPr>
          <p:spPr>
            <a:xfrm>
              <a:off x="7366582" y="5020586"/>
              <a:ext cx="46063" cy="45475"/>
            </a:xfrm>
            <a:custGeom>
              <a:avLst/>
              <a:gdLst/>
              <a:ahLst/>
              <a:cxnLst/>
              <a:rect l="l" t="t" r="r" b="b"/>
              <a:pathLst>
                <a:path w="392" h="387" extrusionOk="0">
                  <a:moveTo>
                    <a:pt x="198" y="0"/>
                  </a:moveTo>
                  <a:cubicBezTo>
                    <a:pt x="90" y="0"/>
                    <a:pt x="1" y="86"/>
                    <a:pt x="1" y="193"/>
                  </a:cubicBezTo>
                  <a:cubicBezTo>
                    <a:pt x="1" y="301"/>
                    <a:pt x="90" y="387"/>
                    <a:pt x="198" y="387"/>
                  </a:cubicBezTo>
                  <a:cubicBezTo>
                    <a:pt x="305" y="387"/>
                    <a:pt x="391" y="301"/>
                    <a:pt x="391" y="193"/>
                  </a:cubicBezTo>
                  <a:cubicBezTo>
                    <a:pt x="391" y="86"/>
                    <a:pt x="305" y="0"/>
                    <a:pt x="1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gae98b153fa_1_189"/>
            <p:cNvSpPr/>
            <p:nvPr/>
          </p:nvSpPr>
          <p:spPr>
            <a:xfrm>
              <a:off x="8857869" y="4997437"/>
              <a:ext cx="45945" cy="45945"/>
            </a:xfrm>
            <a:custGeom>
              <a:avLst/>
              <a:gdLst/>
              <a:ahLst/>
              <a:cxnLst/>
              <a:rect l="l" t="t" r="r" b="b"/>
              <a:pathLst>
                <a:path w="391" h="391" extrusionOk="0">
                  <a:moveTo>
                    <a:pt x="194" y="0"/>
                  </a:moveTo>
                  <a:cubicBezTo>
                    <a:pt x="86" y="0"/>
                    <a:pt x="1" y="90"/>
                    <a:pt x="1" y="197"/>
                  </a:cubicBezTo>
                  <a:cubicBezTo>
                    <a:pt x="1" y="305"/>
                    <a:pt x="86" y="390"/>
                    <a:pt x="194" y="390"/>
                  </a:cubicBezTo>
                  <a:cubicBezTo>
                    <a:pt x="301" y="390"/>
                    <a:pt x="391" y="305"/>
                    <a:pt x="391" y="197"/>
                  </a:cubicBezTo>
                  <a:cubicBezTo>
                    <a:pt x="391" y="90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gae98b153fa_1_189"/>
            <p:cNvSpPr/>
            <p:nvPr/>
          </p:nvSpPr>
          <p:spPr>
            <a:xfrm>
              <a:off x="7389379" y="4536923"/>
              <a:ext cx="63572" cy="48883"/>
            </a:xfrm>
            <a:custGeom>
              <a:avLst/>
              <a:gdLst/>
              <a:ahLst/>
              <a:cxnLst/>
              <a:rect l="l" t="t" r="r" b="b"/>
              <a:pathLst>
                <a:path w="541" h="416" extrusionOk="0">
                  <a:moveTo>
                    <a:pt x="272" y="1"/>
                  </a:moveTo>
                  <a:cubicBezTo>
                    <a:pt x="0" y="1"/>
                    <a:pt x="0" y="416"/>
                    <a:pt x="272" y="416"/>
                  </a:cubicBezTo>
                  <a:cubicBezTo>
                    <a:pt x="541" y="416"/>
                    <a:pt x="541" y="1"/>
                    <a:pt x="2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gae98b153fa_1_189"/>
            <p:cNvSpPr/>
            <p:nvPr/>
          </p:nvSpPr>
          <p:spPr>
            <a:xfrm>
              <a:off x="6491504" y="5018824"/>
              <a:ext cx="63572" cy="49001"/>
            </a:xfrm>
            <a:custGeom>
              <a:avLst/>
              <a:gdLst/>
              <a:ahLst/>
              <a:cxnLst/>
              <a:rect l="l" t="t" r="r" b="b"/>
              <a:pathLst>
                <a:path w="541" h="417" extrusionOk="0">
                  <a:moveTo>
                    <a:pt x="272" y="1"/>
                  </a:moveTo>
                  <a:cubicBezTo>
                    <a:pt x="4" y="1"/>
                    <a:pt x="0" y="416"/>
                    <a:pt x="272" y="416"/>
                  </a:cubicBezTo>
                  <a:cubicBezTo>
                    <a:pt x="541" y="416"/>
                    <a:pt x="541" y="1"/>
                    <a:pt x="27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gae98b153fa_1_189"/>
            <p:cNvSpPr/>
            <p:nvPr/>
          </p:nvSpPr>
          <p:spPr>
            <a:xfrm>
              <a:off x="8415924" y="3555377"/>
              <a:ext cx="63572" cy="48883"/>
            </a:xfrm>
            <a:custGeom>
              <a:avLst/>
              <a:gdLst/>
              <a:ahLst/>
              <a:cxnLst/>
              <a:rect l="l" t="t" r="r" b="b"/>
              <a:pathLst>
                <a:path w="541" h="416" extrusionOk="0">
                  <a:moveTo>
                    <a:pt x="269" y="1"/>
                  </a:moveTo>
                  <a:cubicBezTo>
                    <a:pt x="0" y="1"/>
                    <a:pt x="0" y="416"/>
                    <a:pt x="269" y="416"/>
                  </a:cubicBezTo>
                  <a:cubicBezTo>
                    <a:pt x="541" y="416"/>
                    <a:pt x="541" y="1"/>
                    <a:pt x="2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gae98b153fa_1_189"/>
            <p:cNvSpPr/>
            <p:nvPr/>
          </p:nvSpPr>
          <p:spPr>
            <a:xfrm>
              <a:off x="7409943" y="4424585"/>
              <a:ext cx="99764" cy="77085"/>
            </a:xfrm>
            <a:custGeom>
              <a:avLst/>
              <a:gdLst/>
              <a:ahLst/>
              <a:cxnLst/>
              <a:rect l="l" t="t" r="r" b="b"/>
              <a:pathLst>
                <a:path w="849" h="656" extrusionOk="0">
                  <a:moveTo>
                    <a:pt x="423" y="1"/>
                  </a:moveTo>
                  <a:cubicBezTo>
                    <a:pt x="4" y="1"/>
                    <a:pt x="1" y="656"/>
                    <a:pt x="423" y="656"/>
                  </a:cubicBezTo>
                  <a:cubicBezTo>
                    <a:pt x="849" y="656"/>
                    <a:pt x="849" y="1"/>
                    <a:pt x="4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gae98b153fa_1_189"/>
            <p:cNvSpPr/>
            <p:nvPr/>
          </p:nvSpPr>
          <p:spPr>
            <a:xfrm>
              <a:off x="6342975" y="5007543"/>
              <a:ext cx="99411" cy="77085"/>
            </a:xfrm>
            <a:custGeom>
              <a:avLst/>
              <a:gdLst/>
              <a:ahLst/>
              <a:cxnLst/>
              <a:rect l="l" t="t" r="r" b="b"/>
              <a:pathLst>
                <a:path w="846" h="656" extrusionOk="0">
                  <a:moveTo>
                    <a:pt x="423" y="0"/>
                  </a:moveTo>
                  <a:cubicBezTo>
                    <a:pt x="1" y="0"/>
                    <a:pt x="1" y="655"/>
                    <a:pt x="423" y="655"/>
                  </a:cubicBezTo>
                  <a:cubicBezTo>
                    <a:pt x="846" y="655"/>
                    <a:pt x="846" y="0"/>
                    <a:pt x="4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7" name="Google Shape;217;gae98b153fa_1_189"/>
          <p:cNvSpPr/>
          <p:nvPr/>
        </p:nvSpPr>
        <p:spPr>
          <a:xfrm>
            <a:off x="264844" y="1072300"/>
            <a:ext cx="67906" cy="60772"/>
          </a:xfrm>
          <a:custGeom>
            <a:avLst/>
            <a:gdLst/>
            <a:ahLst/>
            <a:cxnLst/>
            <a:rect l="l" t="t" r="r" b="b"/>
            <a:pathLst>
              <a:path w="885" h="792" extrusionOk="0">
                <a:moveTo>
                  <a:pt x="441" y="0"/>
                </a:moveTo>
                <a:cubicBezTo>
                  <a:pt x="401" y="0"/>
                  <a:pt x="360" y="7"/>
                  <a:pt x="319" y="20"/>
                </a:cubicBezTo>
                <a:cubicBezTo>
                  <a:pt x="111" y="92"/>
                  <a:pt x="0" y="313"/>
                  <a:pt x="68" y="521"/>
                </a:cubicBezTo>
                <a:cubicBezTo>
                  <a:pt x="123" y="687"/>
                  <a:pt x="276" y="792"/>
                  <a:pt x="442" y="792"/>
                </a:cubicBezTo>
                <a:cubicBezTo>
                  <a:pt x="483" y="792"/>
                  <a:pt x="525" y="785"/>
                  <a:pt x="566" y="772"/>
                </a:cubicBezTo>
                <a:cubicBezTo>
                  <a:pt x="774" y="704"/>
                  <a:pt x="884" y="478"/>
                  <a:pt x="816" y="274"/>
                </a:cubicBezTo>
                <a:cubicBezTo>
                  <a:pt x="762" y="107"/>
                  <a:pt x="608" y="0"/>
                  <a:pt x="4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A7B17"/>
          </p15:clr>
        </p15:guide>
        <p15:guide id="2" pos="907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 1">
  <p:cSld name="Title &amp; 2 columns slide 1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e98b153fa_1_213"/>
          <p:cNvSpPr txBox="1">
            <a:spLocks noGrp="1"/>
          </p:cNvSpPr>
          <p:nvPr>
            <p:ph type="title"/>
          </p:nvPr>
        </p:nvSpPr>
        <p:spPr>
          <a:xfrm>
            <a:off x="1229850" y="664350"/>
            <a:ext cx="6684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b="0">
                <a:solidFill>
                  <a:srgbClr val="43434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0"/>
            </a:lvl9pPr>
          </a:lstStyle>
          <a:p>
            <a:endParaRPr/>
          </a:p>
        </p:txBody>
      </p:sp>
      <p:sp>
        <p:nvSpPr>
          <p:cNvPr id="220" name="Google Shape;220;gae98b153fa_1_213"/>
          <p:cNvSpPr/>
          <p:nvPr/>
        </p:nvSpPr>
        <p:spPr>
          <a:xfrm>
            <a:off x="978614" y="2034890"/>
            <a:ext cx="3350700" cy="2245800"/>
          </a:xfrm>
          <a:prstGeom prst="roundRect">
            <a:avLst>
              <a:gd name="adj" fmla="val 11302"/>
            </a:avLst>
          </a:pr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gae98b153fa_1_213"/>
          <p:cNvSpPr/>
          <p:nvPr/>
        </p:nvSpPr>
        <p:spPr>
          <a:xfrm>
            <a:off x="4814687" y="2034890"/>
            <a:ext cx="3350700" cy="2245800"/>
          </a:xfrm>
          <a:prstGeom prst="roundRect">
            <a:avLst>
              <a:gd name="adj" fmla="val 11302"/>
            </a:avLst>
          </a:prstGeom>
          <a:noFill/>
          <a:ln w="1905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ae98b153fa_1_213"/>
          <p:cNvSpPr txBox="1">
            <a:spLocks noGrp="1"/>
          </p:cNvSpPr>
          <p:nvPr>
            <p:ph type="subTitle" idx="1"/>
          </p:nvPr>
        </p:nvSpPr>
        <p:spPr>
          <a:xfrm>
            <a:off x="6663088" y="1799665"/>
            <a:ext cx="1145700" cy="446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23" name="Google Shape;223;gae98b153fa_1_213"/>
          <p:cNvSpPr txBox="1">
            <a:spLocks noGrp="1"/>
          </p:cNvSpPr>
          <p:nvPr>
            <p:ph type="subTitle" idx="2"/>
          </p:nvPr>
        </p:nvSpPr>
        <p:spPr>
          <a:xfrm>
            <a:off x="5071100" y="2454075"/>
            <a:ext cx="2661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>
            <a:endParaRPr/>
          </a:p>
        </p:txBody>
      </p:sp>
      <p:sp>
        <p:nvSpPr>
          <p:cNvPr id="224" name="Google Shape;224;gae98b153fa_1_213"/>
          <p:cNvSpPr txBox="1">
            <a:spLocks noGrp="1"/>
          </p:cNvSpPr>
          <p:nvPr>
            <p:ph type="subTitle" idx="3"/>
          </p:nvPr>
        </p:nvSpPr>
        <p:spPr>
          <a:xfrm>
            <a:off x="2865100" y="1799665"/>
            <a:ext cx="1145700" cy="446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25" name="Google Shape;225;gae98b153fa_1_213"/>
          <p:cNvSpPr txBox="1">
            <a:spLocks noGrp="1"/>
          </p:cNvSpPr>
          <p:nvPr>
            <p:ph type="subTitle" idx="4"/>
          </p:nvPr>
        </p:nvSpPr>
        <p:spPr>
          <a:xfrm>
            <a:off x="1349500" y="2454075"/>
            <a:ext cx="2661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>
            <a:endParaRPr/>
          </a:p>
        </p:txBody>
      </p:sp>
      <p:sp>
        <p:nvSpPr>
          <p:cNvPr id="226" name="Google Shape;226;gae98b153fa_1_213"/>
          <p:cNvSpPr/>
          <p:nvPr/>
        </p:nvSpPr>
        <p:spPr>
          <a:xfrm>
            <a:off x="7591360" y="3365069"/>
            <a:ext cx="2048163" cy="1787952"/>
          </a:xfrm>
          <a:custGeom>
            <a:avLst/>
            <a:gdLst/>
            <a:ahLst/>
            <a:cxnLst/>
            <a:rect l="l" t="t" r="r" b="b"/>
            <a:pathLst>
              <a:path w="34462" h="30085" extrusionOk="0">
                <a:moveTo>
                  <a:pt x="26373" y="1"/>
                </a:moveTo>
                <a:cubicBezTo>
                  <a:pt x="26416" y="502"/>
                  <a:pt x="26427" y="1003"/>
                  <a:pt x="26362" y="1500"/>
                </a:cubicBezTo>
                <a:cubicBezTo>
                  <a:pt x="26173" y="3000"/>
                  <a:pt x="25257" y="4389"/>
                  <a:pt x="23950" y="5154"/>
                </a:cubicBezTo>
                <a:cubicBezTo>
                  <a:pt x="20815" y="6997"/>
                  <a:pt x="16195" y="5201"/>
                  <a:pt x="13543" y="7688"/>
                </a:cubicBezTo>
                <a:cubicBezTo>
                  <a:pt x="12111" y="9027"/>
                  <a:pt x="11814" y="11188"/>
                  <a:pt x="11943" y="13146"/>
                </a:cubicBezTo>
                <a:cubicBezTo>
                  <a:pt x="12076" y="15100"/>
                  <a:pt x="12541" y="17058"/>
                  <a:pt x="12290" y="19004"/>
                </a:cubicBezTo>
                <a:cubicBezTo>
                  <a:pt x="12011" y="21220"/>
                  <a:pt x="10755" y="23296"/>
                  <a:pt x="8923" y="24573"/>
                </a:cubicBezTo>
                <a:cubicBezTo>
                  <a:pt x="6654" y="26159"/>
                  <a:pt x="3927" y="26849"/>
                  <a:pt x="1686" y="28539"/>
                </a:cubicBezTo>
                <a:cubicBezTo>
                  <a:pt x="988" y="29068"/>
                  <a:pt x="430" y="29584"/>
                  <a:pt x="1" y="30085"/>
                </a:cubicBezTo>
                <a:lnTo>
                  <a:pt x="34461" y="30085"/>
                </a:lnTo>
                <a:lnTo>
                  <a:pt x="3446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gae98b153fa_1_213"/>
          <p:cNvSpPr/>
          <p:nvPr/>
        </p:nvSpPr>
        <p:spPr>
          <a:xfrm>
            <a:off x="8418341" y="3760280"/>
            <a:ext cx="1221160" cy="1392742"/>
          </a:xfrm>
          <a:custGeom>
            <a:avLst/>
            <a:gdLst/>
            <a:ahLst/>
            <a:cxnLst/>
            <a:rect l="l" t="t" r="r" b="b"/>
            <a:pathLst>
              <a:path w="20547" h="23435" extrusionOk="0">
                <a:moveTo>
                  <a:pt x="20546" y="0"/>
                </a:moveTo>
                <a:cubicBezTo>
                  <a:pt x="17408" y="1564"/>
                  <a:pt x="13933" y="2717"/>
                  <a:pt x="11563" y="5286"/>
                </a:cubicBezTo>
                <a:cubicBezTo>
                  <a:pt x="8579" y="8525"/>
                  <a:pt x="8020" y="13274"/>
                  <a:pt x="5938" y="17154"/>
                </a:cubicBezTo>
                <a:cubicBezTo>
                  <a:pt x="4560" y="19723"/>
                  <a:pt x="2484" y="21914"/>
                  <a:pt x="0" y="23435"/>
                </a:cubicBezTo>
                <a:lnTo>
                  <a:pt x="20546" y="23435"/>
                </a:lnTo>
                <a:lnTo>
                  <a:pt x="2054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gae98b153fa_1_213"/>
          <p:cNvSpPr/>
          <p:nvPr/>
        </p:nvSpPr>
        <p:spPr>
          <a:xfrm>
            <a:off x="8722538" y="4711044"/>
            <a:ext cx="688347" cy="441981"/>
          </a:xfrm>
          <a:custGeom>
            <a:avLst/>
            <a:gdLst/>
            <a:ahLst/>
            <a:cxnLst/>
            <a:rect l="l" t="t" r="r" b="b"/>
            <a:pathLst>
              <a:path w="11582" h="7437" extrusionOk="0">
                <a:moveTo>
                  <a:pt x="10748" y="0"/>
                </a:moveTo>
                <a:cubicBezTo>
                  <a:pt x="10295" y="0"/>
                  <a:pt x="9840" y="41"/>
                  <a:pt x="9402" y="107"/>
                </a:cubicBezTo>
                <a:cubicBezTo>
                  <a:pt x="5454" y="690"/>
                  <a:pt x="970" y="3296"/>
                  <a:pt x="0" y="7437"/>
                </a:cubicBezTo>
                <a:lnTo>
                  <a:pt x="11581" y="7437"/>
                </a:lnTo>
                <a:lnTo>
                  <a:pt x="11581" y="50"/>
                </a:lnTo>
                <a:cubicBezTo>
                  <a:pt x="11307" y="16"/>
                  <a:pt x="11028" y="0"/>
                  <a:pt x="10748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ae98b153fa_1_213"/>
          <p:cNvSpPr/>
          <p:nvPr/>
        </p:nvSpPr>
        <p:spPr>
          <a:xfrm>
            <a:off x="8094621" y="4559557"/>
            <a:ext cx="68526" cy="68523"/>
          </a:xfrm>
          <a:custGeom>
            <a:avLst/>
            <a:gdLst/>
            <a:ahLst/>
            <a:cxnLst/>
            <a:rect l="l" t="t" r="r" b="b"/>
            <a:pathLst>
              <a:path w="1153" h="1153" extrusionOk="0">
                <a:moveTo>
                  <a:pt x="576" y="1"/>
                </a:moveTo>
                <a:cubicBezTo>
                  <a:pt x="258" y="1"/>
                  <a:pt x="0" y="258"/>
                  <a:pt x="0" y="577"/>
                </a:cubicBezTo>
                <a:cubicBezTo>
                  <a:pt x="0" y="895"/>
                  <a:pt x="258" y="1153"/>
                  <a:pt x="576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gae98b153fa_1_213"/>
          <p:cNvSpPr/>
          <p:nvPr/>
        </p:nvSpPr>
        <p:spPr>
          <a:xfrm>
            <a:off x="8234343" y="3686705"/>
            <a:ext cx="68526" cy="68285"/>
          </a:xfrm>
          <a:custGeom>
            <a:avLst/>
            <a:gdLst/>
            <a:ahLst/>
            <a:cxnLst/>
            <a:rect l="l" t="t" r="r" b="b"/>
            <a:pathLst>
              <a:path w="1153" h="1149" extrusionOk="0">
                <a:moveTo>
                  <a:pt x="577" y="0"/>
                </a:moveTo>
                <a:cubicBezTo>
                  <a:pt x="258" y="0"/>
                  <a:pt x="1" y="258"/>
                  <a:pt x="1" y="573"/>
                </a:cubicBezTo>
                <a:cubicBezTo>
                  <a:pt x="1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3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gae98b153fa_1_213"/>
          <p:cNvSpPr/>
          <p:nvPr/>
        </p:nvSpPr>
        <p:spPr>
          <a:xfrm>
            <a:off x="8377690" y="3705366"/>
            <a:ext cx="47071" cy="47069"/>
          </a:xfrm>
          <a:custGeom>
            <a:avLst/>
            <a:gdLst/>
            <a:ahLst/>
            <a:cxnLst/>
            <a:rect l="l" t="t" r="r" b="b"/>
            <a:pathLst>
              <a:path w="792" h="792" extrusionOk="0">
                <a:moveTo>
                  <a:pt x="398" y="1"/>
                </a:moveTo>
                <a:cubicBezTo>
                  <a:pt x="180" y="1"/>
                  <a:pt x="1" y="176"/>
                  <a:pt x="1" y="395"/>
                </a:cubicBezTo>
                <a:cubicBezTo>
                  <a:pt x="1" y="613"/>
                  <a:pt x="180" y="792"/>
                  <a:pt x="398" y="792"/>
                </a:cubicBezTo>
                <a:cubicBezTo>
                  <a:pt x="616" y="792"/>
                  <a:pt x="792" y="613"/>
                  <a:pt x="792" y="395"/>
                </a:cubicBezTo>
                <a:cubicBezTo>
                  <a:pt x="792" y="176"/>
                  <a:pt x="616" y="1"/>
                  <a:pt x="39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gae98b153fa_1_213"/>
          <p:cNvSpPr/>
          <p:nvPr/>
        </p:nvSpPr>
        <p:spPr>
          <a:xfrm>
            <a:off x="8836912" y="3620737"/>
            <a:ext cx="46833" cy="47069"/>
          </a:xfrm>
          <a:custGeom>
            <a:avLst/>
            <a:gdLst/>
            <a:ahLst/>
            <a:cxnLst/>
            <a:rect l="l" t="t" r="r" b="b"/>
            <a:pathLst>
              <a:path w="788" h="792" extrusionOk="0">
                <a:moveTo>
                  <a:pt x="394" y="1"/>
                </a:moveTo>
                <a:cubicBezTo>
                  <a:pt x="176" y="1"/>
                  <a:pt x="0" y="180"/>
                  <a:pt x="0" y="398"/>
                </a:cubicBezTo>
                <a:cubicBezTo>
                  <a:pt x="0" y="616"/>
                  <a:pt x="176" y="792"/>
                  <a:pt x="394" y="792"/>
                </a:cubicBezTo>
                <a:cubicBezTo>
                  <a:pt x="612" y="792"/>
                  <a:pt x="788" y="616"/>
                  <a:pt x="788" y="398"/>
                </a:cubicBezTo>
                <a:cubicBezTo>
                  <a:pt x="788" y="180"/>
                  <a:pt x="612" y="1"/>
                  <a:pt x="3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gae98b153fa_1_213"/>
          <p:cNvSpPr/>
          <p:nvPr/>
        </p:nvSpPr>
        <p:spPr>
          <a:xfrm>
            <a:off x="8094624" y="4897732"/>
            <a:ext cx="68526" cy="68582"/>
          </a:xfrm>
          <a:custGeom>
            <a:avLst/>
            <a:gdLst/>
            <a:ahLst/>
            <a:cxnLst/>
            <a:rect l="l" t="t" r="r" b="b"/>
            <a:pathLst>
              <a:path w="1153" h="1154" extrusionOk="0">
                <a:moveTo>
                  <a:pt x="577" y="1"/>
                </a:moveTo>
                <a:cubicBezTo>
                  <a:pt x="258" y="1"/>
                  <a:pt x="1" y="258"/>
                  <a:pt x="1" y="577"/>
                </a:cubicBezTo>
                <a:cubicBezTo>
                  <a:pt x="1" y="895"/>
                  <a:pt x="258" y="1153"/>
                  <a:pt x="577" y="1153"/>
                </a:cubicBezTo>
                <a:cubicBezTo>
                  <a:pt x="895" y="1153"/>
                  <a:pt x="1153" y="895"/>
                  <a:pt x="1153" y="577"/>
                </a:cubicBezTo>
                <a:cubicBezTo>
                  <a:pt x="1153" y="258"/>
                  <a:pt x="895" y="1"/>
                  <a:pt x="5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gae98b153fa_1_213"/>
          <p:cNvSpPr/>
          <p:nvPr/>
        </p:nvSpPr>
        <p:spPr>
          <a:xfrm>
            <a:off x="8475751" y="3930012"/>
            <a:ext cx="68526" cy="68344"/>
          </a:xfrm>
          <a:custGeom>
            <a:avLst/>
            <a:gdLst/>
            <a:ahLst/>
            <a:cxnLst/>
            <a:rect l="l" t="t" r="r" b="b"/>
            <a:pathLst>
              <a:path w="1153" h="1150" extrusionOk="0">
                <a:moveTo>
                  <a:pt x="577" y="0"/>
                </a:moveTo>
                <a:cubicBezTo>
                  <a:pt x="258" y="0"/>
                  <a:pt x="0" y="258"/>
                  <a:pt x="0" y="576"/>
                </a:cubicBezTo>
                <a:cubicBezTo>
                  <a:pt x="0" y="891"/>
                  <a:pt x="258" y="1149"/>
                  <a:pt x="577" y="1149"/>
                </a:cubicBezTo>
                <a:cubicBezTo>
                  <a:pt x="895" y="1149"/>
                  <a:pt x="1153" y="891"/>
                  <a:pt x="1153" y="576"/>
                </a:cubicBezTo>
                <a:cubicBezTo>
                  <a:pt x="1153" y="258"/>
                  <a:pt x="895" y="0"/>
                  <a:pt x="57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gae98b153fa_1_213"/>
          <p:cNvSpPr/>
          <p:nvPr/>
        </p:nvSpPr>
        <p:spPr>
          <a:xfrm>
            <a:off x="7961177" y="4720064"/>
            <a:ext cx="125105" cy="113868"/>
          </a:xfrm>
          <a:custGeom>
            <a:avLst/>
            <a:gdLst/>
            <a:ahLst/>
            <a:cxnLst/>
            <a:rect l="l" t="t" r="r" b="b"/>
            <a:pathLst>
              <a:path w="2105" h="1916" extrusionOk="0">
                <a:moveTo>
                  <a:pt x="1054" y="0"/>
                </a:moveTo>
                <a:cubicBezTo>
                  <a:pt x="809" y="0"/>
                  <a:pt x="564" y="93"/>
                  <a:pt x="376" y="280"/>
                </a:cubicBezTo>
                <a:cubicBezTo>
                  <a:pt x="0" y="655"/>
                  <a:pt x="0" y="1260"/>
                  <a:pt x="376" y="1636"/>
                </a:cubicBezTo>
                <a:cubicBezTo>
                  <a:pt x="564" y="1822"/>
                  <a:pt x="809" y="1915"/>
                  <a:pt x="1054" y="1915"/>
                </a:cubicBezTo>
                <a:cubicBezTo>
                  <a:pt x="1299" y="1915"/>
                  <a:pt x="1543" y="1822"/>
                  <a:pt x="1729" y="1636"/>
                </a:cubicBezTo>
                <a:cubicBezTo>
                  <a:pt x="2105" y="1260"/>
                  <a:pt x="2105" y="655"/>
                  <a:pt x="1729" y="280"/>
                </a:cubicBezTo>
                <a:cubicBezTo>
                  <a:pt x="1543" y="93"/>
                  <a:pt x="1299" y="0"/>
                  <a:pt x="105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gae98b153fa_1_213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ae98b153fa_1_213"/>
          <p:cNvSpPr/>
          <p:nvPr/>
        </p:nvSpPr>
        <p:spPr>
          <a:xfrm>
            <a:off x="8372817" y="4798704"/>
            <a:ext cx="125105" cy="113749"/>
          </a:xfrm>
          <a:custGeom>
            <a:avLst/>
            <a:gdLst/>
            <a:ahLst/>
            <a:cxnLst/>
            <a:rect l="l" t="t" r="r" b="b"/>
            <a:pathLst>
              <a:path w="2105" h="1914" extrusionOk="0">
                <a:moveTo>
                  <a:pt x="1054" y="0"/>
                </a:moveTo>
                <a:cubicBezTo>
                  <a:pt x="809" y="0"/>
                  <a:pt x="564" y="94"/>
                  <a:pt x="376" y="282"/>
                </a:cubicBezTo>
                <a:cubicBezTo>
                  <a:pt x="0" y="654"/>
                  <a:pt x="0" y="1259"/>
                  <a:pt x="376" y="1635"/>
                </a:cubicBezTo>
                <a:cubicBezTo>
                  <a:pt x="564" y="1821"/>
                  <a:pt x="809" y="1914"/>
                  <a:pt x="1054" y="1914"/>
                </a:cubicBezTo>
                <a:cubicBezTo>
                  <a:pt x="1299" y="1914"/>
                  <a:pt x="1543" y="1821"/>
                  <a:pt x="1729" y="1635"/>
                </a:cubicBezTo>
                <a:cubicBezTo>
                  <a:pt x="2105" y="1259"/>
                  <a:pt x="2105" y="654"/>
                  <a:pt x="1729" y="282"/>
                </a:cubicBezTo>
                <a:cubicBezTo>
                  <a:pt x="1543" y="94"/>
                  <a:pt x="1299" y="0"/>
                  <a:pt x="105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ae98b153fa_1_213"/>
          <p:cNvSpPr txBox="1">
            <a:spLocks noGrp="1"/>
          </p:cNvSpPr>
          <p:nvPr>
            <p:ph type="sldNum" idx="12"/>
          </p:nvPr>
        </p:nvSpPr>
        <p:spPr>
          <a:xfrm rot="10800000">
            <a:off x="-171446" y="-41909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314256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39" name="Google Shape;239;gae98b153fa_1_213"/>
          <p:cNvSpPr/>
          <p:nvPr/>
        </p:nvSpPr>
        <p:spPr>
          <a:xfrm>
            <a:off x="-19043" y="-571510"/>
            <a:ext cx="2253996" cy="1701622"/>
          </a:xfrm>
          <a:custGeom>
            <a:avLst/>
            <a:gdLst/>
            <a:ahLst/>
            <a:cxnLst/>
            <a:rect l="l" t="t" r="r" b="b"/>
            <a:pathLst>
              <a:path w="23349" h="17627" extrusionOk="0">
                <a:moveTo>
                  <a:pt x="23344" y="1"/>
                </a:moveTo>
                <a:cubicBezTo>
                  <a:pt x="23343" y="1"/>
                  <a:pt x="23341" y="1"/>
                  <a:pt x="23339" y="1"/>
                </a:cubicBezTo>
                <a:lnTo>
                  <a:pt x="23349" y="1"/>
                </a:lnTo>
                <a:cubicBezTo>
                  <a:pt x="23349" y="1"/>
                  <a:pt x="23347" y="1"/>
                  <a:pt x="23344" y="1"/>
                </a:cubicBezTo>
                <a:close/>
                <a:moveTo>
                  <a:pt x="0" y="1"/>
                </a:moveTo>
                <a:lnTo>
                  <a:pt x="0" y="17627"/>
                </a:lnTo>
                <a:cubicBezTo>
                  <a:pt x="1118" y="15583"/>
                  <a:pt x="2757" y="15256"/>
                  <a:pt x="4412" y="15256"/>
                </a:cubicBezTo>
                <a:cubicBezTo>
                  <a:pt x="5193" y="15256"/>
                  <a:pt x="5976" y="15329"/>
                  <a:pt x="6711" y="15329"/>
                </a:cubicBezTo>
                <a:cubicBezTo>
                  <a:pt x="7154" y="15329"/>
                  <a:pt x="7579" y="15302"/>
                  <a:pt x="7974" y="15218"/>
                </a:cubicBezTo>
                <a:cubicBezTo>
                  <a:pt x="11989" y="14355"/>
                  <a:pt x="9946" y="10472"/>
                  <a:pt x="15822" y="10415"/>
                </a:cubicBezTo>
                <a:cubicBezTo>
                  <a:pt x="20657" y="10372"/>
                  <a:pt x="22035" y="8407"/>
                  <a:pt x="20461" y="3680"/>
                </a:cubicBezTo>
                <a:cubicBezTo>
                  <a:pt x="19257" y="70"/>
                  <a:pt x="23119" y="2"/>
                  <a:pt x="23339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ae98b153fa_1_213"/>
          <p:cNvSpPr/>
          <p:nvPr/>
        </p:nvSpPr>
        <p:spPr>
          <a:xfrm>
            <a:off x="-85718" y="-523885"/>
            <a:ext cx="2112379" cy="1482585"/>
          </a:xfrm>
          <a:custGeom>
            <a:avLst/>
            <a:gdLst/>
            <a:ahLst/>
            <a:cxnLst/>
            <a:rect l="l" t="t" r="r" b="b"/>
            <a:pathLst>
              <a:path w="21882" h="15358" extrusionOk="0">
                <a:moveTo>
                  <a:pt x="0" y="1"/>
                </a:moveTo>
                <a:lnTo>
                  <a:pt x="0" y="15358"/>
                </a:lnTo>
                <a:cubicBezTo>
                  <a:pt x="923" y="13978"/>
                  <a:pt x="2017" y="13639"/>
                  <a:pt x="3150" y="13639"/>
                </a:cubicBezTo>
                <a:cubicBezTo>
                  <a:pt x="4249" y="13639"/>
                  <a:pt x="5385" y="13958"/>
                  <a:pt x="6435" y="13958"/>
                </a:cubicBezTo>
                <a:cubicBezTo>
                  <a:pt x="6712" y="13958"/>
                  <a:pt x="6984" y="13936"/>
                  <a:pt x="7247" y="13879"/>
                </a:cubicBezTo>
                <a:cubicBezTo>
                  <a:pt x="11016" y="13074"/>
                  <a:pt x="9320" y="9478"/>
                  <a:pt x="14827" y="9427"/>
                </a:cubicBezTo>
                <a:cubicBezTo>
                  <a:pt x="19358" y="9384"/>
                  <a:pt x="20597" y="7262"/>
                  <a:pt x="19215" y="3862"/>
                </a:cubicBezTo>
                <a:cubicBezTo>
                  <a:pt x="17805" y="380"/>
                  <a:pt x="21881" y="1"/>
                  <a:pt x="2188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ae98b153fa_1_213"/>
          <p:cNvSpPr/>
          <p:nvPr/>
        </p:nvSpPr>
        <p:spPr>
          <a:xfrm>
            <a:off x="-171443" y="-381010"/>
            <a:ext cx="1622275" cy="1138787"/>
          </a:xfrm>
          <a:custGeom>
            <a:avLst/>
            <a:gdLst/>
            <a:ahLst/>
            <a:cxnLst/>
            <a:rect l="l" t="t" r="r" b="b"/>
            <a:pathLst>
              <a:path w="19996" h="14037" extrusionOk="0">
                <a:moveTo>
                  <a:pt x="0" y="1"/>
                </a:moveTo>
                <a:lnTo>
                  <a:pt x="0" y="14037"/>
                </a:lnTo>
                <a:cubicBezTo>
                  <a:pt x="711" y="12974"/>
                  <a:pt x="1665" y="12656"/>
                  <a:pt x="2691" y="12656"/>
                </a:cubicBezTo>
                <a:cubicBezTo>
                  <a:pt x="4211" y="12656"/>
                  <a:pt x="5890" y="13353"/>
                  <a:pt x="7171" y="13353"/>
                </a:cubicBezTo>
                <a:cubicBezTo>
                  <a:pt x="7306" y="13353"/>
                  <a:pt x="7437" y="13346"/>
                  <a:pt x="7562" y="13328"/>
                </a:cubicBezTo>
                <a:cubicBezTo>
                  <a:pt x="11531" y="12788"/>
                  <a:pt x="9939" y="8662"/>
                  <a:pt x="14971" y="8615"/>
                </a:cubicBezTo>
                <a:cubicBezTo>
                  <a:pt x="19111" y="8576"/>
                  <a:pt x="18829" y="6625"/>
                  <a:pt x="17773" y="3444"/>
                </a:cubicBezTo>
                <a:cubicBezTo>
                  <a:pt x="16713" y="262"/>
                  <a:pt x="19995" y="1"/>
                  <a:pt x="1999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gae98b153fa_1_213"/>
          <p:cNvSpPr/>
          <p:nvPr/>
        </p:nvSpPr>
        <p:spPr>
          <a:xfrm rot="10800000">
            <a:off x="1365891" y="58457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298" y="0"/>
                </a:moveTo>
                <a:cubicBezTo>
                  <a:pt x="133" y="0"/>
                  <a:pt x="1" y="136"/>
                  <a:pt x="1" y="301"/>
                </a:cubicBezTo>
                <a:cubicBezTo>
                  <a:pt x="1" y="466"/>
                  <a:pt x="133" y="598"/>
                  <a:pt x="298" y="598"/>
                </a:cubicBezTo>
                <a:cubicBezTo>
                  <a:pt x="462" y="598"/>
                  <a:pt x="598" y="466"/>
                  <a:pt x="598" y="301"/>
                </a:cubicBezTo>
                <a:cubicBezTo>
                  <a:pt x="598" y="136"/>
                  <a:pt x="462" y="0"/>
                  <a:pt x="2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gae98b153fa_1_213"/>
          <p:cNvSpPr/>
          <p:nvPr/>
        </p:nvSpPr>
        <p:spPr>
          <a:xfrm rot="10800000">
            <a:off x="168174" y="1053300"/>
            <a:ext cx="84943" cy="84801"/>
          </a:xfrm>
          <a:custGeom>
            <a:avLst/>
            <a:gdLst/>
            <a:ahLst/>
            <a:cxnLst/>
            <a:rect l="l" t="t" r="r" b="b"/>
            <a:pathLst>
              <a:path w="599" h="598" extrusionOk="0">
                <a:moveTo>
                  <a:pt x="301" y="0"/>
                </a:moveTo>
                <a:cubicBezTo>
                  <a:pt x="137" y="0"/>
                  <a:pt x="1" y="133"/>
                  <a:pt x="1" y="297"/>
                </a:cubicBezTo>
                <a:cubicBezTo>
                  <a:pt x="1" y="462"/>
                  <a:pt x="137" y="598"/>
                  <a:pt x="301" y="598"/>
                </a:cubicBezTo>
                <a:cubicBezTo>
                  <a:pt x="466" y="598"/>
                  <a:pt x="599" y="462"/>
                  <a:pt x="599" y="297"/>
                </a:cubicBezTo>
                <a:cubicBezTo>
                  <a:pt x="599" y="133"/>
                  <a:pt x="466" y="0"/>
                  <a:pt x="3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gae98b153fa_1_213"/>
          <p:cNvSpPr/>
          <p:nvPr/>
        </p:nvSpPr>
        <p:spPr>
          <a:xfrm rot="10800000">
            <a:off x="1450835" y="79814"/>
            <a:ext cx="84801" cy="84943"/>
          </a:xfrm>
          <a:custGeom>
            <a:avLst/>
            <a:gdLst/>
            <a:ahLst/>
            <a:cxnLst/>
            <a:rect l="l" t="t" r="r" b="b"/>
            <a:pathLst>
              <a:path w="598" h="599" extrusionOk="0">
                <a:moveTo>
                  <a:pt x="301" y="0"/>
                </a:moveTo>
                <a:cubicBezTo>
                  <a:pt x="136" y="0"/>
                  <a:pt x="0" y="136"/>
                  <a:pt x="0" y="301"/>
                </a:cubicBezTo>
                <a:cubicBezTo>
                  <a:pt x="0" y="466"/>
                  <a:pt x="136" y="598"/>
                  <a:pt x="301" y="598"/>
                </a:cubicBezTo>
                <a:cubicBezTo>
                  <a:pt x="465" y="598"/>
                  <a:pt x="598" y="466"/>
                  <a:pt x="598" y="301"/>
                </a:cubicBezTo>
                <a:cubicBezTo>
                  <a:pt x="598" y="136"/>
                  <a:pt x="465" y="0"/>
                  <a:pt x="30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gae98b153fa_1_213"/>
          <p:cNvSpPr/>
          <p:nvPr/>
        </p:nvSpPr>
        <p:spPr>
          <a:xfrm rot="10800000">
            <a:off x="243146" y="958691"/>
            <a:ext cx="55589" cy="54880"/>
          </a:xfrm>
          <a:custGeom>
            <a:avLst/>
            <a:gdLst/>
            <a:ahLst/>
            <a:cxnLst/>
            <a:rect l="l" t="t" r="r" b="b"/>
            <a:pathLst>
              <a:path w="392" h="387" extrusionOk="0">
                <a:moveTo>
                  <a:pt x="198" y="0"/>
                </a:moveTo>
                <a:cubicBezTo>
                  <a:pt x="90" y="0"/>
                  <a:pt x="1" y="86"/>
                  <a:pt x="1" y="193"/>
                </a:cubicBezTo>
                <a:cubicBezTo>
                  <a:pt x="1" y="301"/>
                  <a:pt x="90" y="387"/>
                  <a:pt x="198" y="387"/>
                </a:cubicBezTo>
                <a:cubicBezTo>
                  <a:pt x="305" y="387"/>
                  <a:pt x="391" y="301"/>
                  <a:pt x="391" y="193"/>
                </a:cubicBezTo>
                <a:cubicBezTo>
                  <a:pt x="391" y="86"/>
                  <a:pt x="305" y="0"/>
                  <a:pt x="19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ae98b153fa_1_213"/>
          <p:cNvSpPr/>
          <p:nvPr/>
        </p:nvSpPr>
        <p:spPr>
          <a:xfrm rot="10800000">
            <a:off x="1235690" y="556985"/>
            <a:ext cx="55447" cy="55447"/>
          </a:xfrm>
          <a:custGeom>
            <a:avLst/>
            <a:gdLst/>
            <a:ahLst/>
            <a:cxnLst/>
            <a:rect l="l" t="t" r="r" b="b"/>
            <a:pathLst>
              <a:path w="391" h="391" extrusionOk="0">
                <a:moveTo>
                  <a:pt x="194" y="0"/>
                </a:moveTo>
                <a:cubicBezTo>
                  <a:pt x="86" y="0"/>
                  <a:pt x="1" y="90"/>
                  <a:pt x="1" y="197"/>
                </a:cubicBezTo>
                <a:cubicBezTo>
                  <a:pt x="1" y="305"/>
                  <a:pt x="86" y="390"/>
                  <a:pt x="194" y="390"/>
                </a:cubicBezTo>
                <a:cubicBezTo>
                  <a:pt x="301" y="390"/>
                  <a:pt x="391" y="305"/>
                  <a:pt x="391" y="197"/>
                </a:cubicBezTo>
                <a:cubicBezTo>
                  <a:pt x="391" y="90"/>
                  <a:pt x="301" y="0"/>
                  <a:pt x="1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ae98b153fa_1_213"/>
          <p:cNvSpPr/>
          <p:nvPr/>
        </p:nvSpPr>
        <p:spPr>
          <a:xfrm rot="10800000">
            <a:off x="428835" y="364189"/>
            <a:ext cx="147735" cy="113875"/>
          </a:xfrm>
          <a:custGeom>
            <a:avLst/>
            <a:gdLst/>
            <a:ahLst/>
            <a:cxnLst/>
            <a:rect l="l" t="t" r="r" b="b"/>
            <a:pathLst>
              <a:path w="541" h="417" extrusionOk="0">
                <a:moveTo>
                  <a:pt x="272" y="1"/>
                </a:moveTo>
                <a:cubicBezTo>
                  <a:pt x="4" y="1"/>
                  <a:pt x="0" y="416"/>
                  <a:pt x="272" y="416"/>
                </a:cubicBezTo>
                <a:cubicBezTo>
                  <a:pt x="541" y="416"/>
                  <a:pt x="541" y="1"/>
                  <a:pt x="272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gae98b153fa_1_213"/>
          <p:cNvSpPr/>
          <p:nvPr/>
        </p:nvSpPr>
        <p:spPr>
          <a:xfrm rot="10800000">
            <a:off x="879750" y="372524"/>
            <a:ext cx="120395" cy="93026"/>
          </a:xfrm>
          <a:custGeom>
            <a:avLst/>
            <a:gdLst/>
            <a:ahLst/>
            <a:cxnLst/>
            <a:rect l="l" t="t" r="r" b="b"/>
            <a:pathLst>
              <a:path w="849" h="656" extrusionOk="0">
                <a:moveTo>
                  <a:pt x="423" y="1"/>
                </a:moveTo>
                <a:cubicBezTo>
                  <a:pt x="4" y="1"/>
                  <a:pt x="1" y="656"/>
                  <a:pt x="423" y="656"/>
                </a:cubicBezTo>
                <a:cubicBezTo>
                  <a:pt x="849" y="656"/>
                  <a:pt x="849" y="1"/>
                  <a:pt x="42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gae98b153fa_1_213"/>
          <p:cNvSpPr/>
          <p:nvPr/>
        </p:nvSpPr>
        <p:spPr>
          <a:xfrm rot="10800000">
            <a:off x="168184" y="284621"/>
            <a:ext cx="260650" cy="202096"/>
          </a:xfrm>
          <a:custGeom>
            <a:avLst/>
            <a:gdLst/>
            <a:ahLst/>
            <a:cxnLst/>
            <a:rect l="l" t="t" r="r" b="b"/>
            <a:pathLst>
              <a:path w="846" h="656" extrusionOk="0">
                <a:moveTo>
                  <a:pt x="423" y="0"/>
                </a:moveTo>
                <a:cubicBezTo>
                  <a:pt x="1" y="0"/>
                  <a:pt x="1" y="655"/>
                  <a:pt x="423" y="655"/>
                </a:cubicBezTo>
                <a:cubicBezTo>
                  <a:pt x="846" y="655"/>
                  <a:pt x="846" y="0"/>
                  <a:pt x="4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93333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9AD4C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 1">
  <p:cSld name="BIG text &amp; some text slide 1">
    <p:bg>
      <p:bgPr>
        <a:solidFill>
          <a:schemeClr val="accent5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ae98b153fa_1_308"/>
          <p:cNvSpPr/>
          <p:nvPr/>
        </p:nvSpPr>
        <p:spPr>
          <a:xfrm>
            <a:off x="-18757" y="-21387"/>
            <a:ext cx="4954976" cy="5186266"/>
          </a:xfrm>
          <a:custGeom>
            <a:avLst/>
            <a:gdLst/>
            <a:ahLst/>
            <a:cxnLst/>
            <a:rect l="l" t="t" r="r" b="b"/>
            <a:pathLst>
              <a:path w="29007" h="30361" extrusionOk="0">
                <a:moveTo>
                  <a:pt x="0" y="1"/>
                </a:moveTo>
                <a:lnTo>
                  <a:pt x="0" y="30360"/>
                </a:lnTo>
                <a:lnTo>
                  <a:pt x="15547" y="30360"/>
                </a:lnTo>
                <a:cubicBezTo>
                  <a:pt x="15471" y="30274"/>
                  <a:pt x="15393" y="30192"/>
                  <a:pt x="15318" y="30106"/>
                </a:cubicBezTo>
                <a:cubicBezTo>
                  <a:pt x="13861" y="28420"/>
                  <a:pt x="13081" y="26234"/>
                  <a:pt x="12769" y="24029"/>
                </a:cubicBezTo>
                <a:cubicBezTo>
                  <a:pt x="12365" y="21159"/>
                  <a:pt x="12744" y="18110"/>
                  <a:pt x="14230" y="15619"/>
                </a:cubicBezTo>
                <a:cubicBezTo>
                  <a:pt x="15897" y="12827"/>
                  <a:pt x="18746" y="10995"/>
                  <a:pt x="21448" y="9184"/>
                </a:cubicBezTo>
                <a:cubicBezTo>
                  <a:pt x="24154" y="7377"/>
                  <a:pt x="26924" y="5355"/>
                  <a:pt x="28273" y="2399"/>
                </a:cubicBezTo>
                <a:cubicBezTo>
                  <a:pt x="28624" y="1629"/>
                  <a:pt x="28864" y="824"/>
                  <a:pt x="29007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gae98b153fa_1_308"/>
          <p:cNvSpPr/>
          <p:nvPr/>
        </p:nvSpPr>
        <p:spPr>
          <a:xfrm>
            <a:off x="-18757" y="-21387"/>
            <a:ext cx="2617304" cy="1219826"/>
          </a:xfrm>
          <a:custGeom>
            <a:avLst/>
            <a:gdLst/>
            <a:ahLst/>
            <a:cxnLst/>
            <a:rect l="l" t="t" r="r" b="b"/>
            <a:pathLst>
              <a:path w="15322" h="7141" extrusionOk="0">
                <a:moveTo>
                  <a:pt x="0" y="1"/>
                </a:moveTo>
                <a:lnTo>
                  <a:pt x="0" y="7141"/>
                </a:lnTo>
                <a:cubicBezTo>
                  <a:pt x="143" y="7141"/>
                  <a:pt x="290" y="7137"/>
                  <a:pt x="433" y="7133"/>
                </a:cubicBezTo>
                <a:cubicBezTo>
                  <a:pt x="3686" y="7076"/>
                  <a:pt x="6997" y="6579"/>
                  <a:pt x="9903" y="5111"/>
                </a:cubicBezTo>
                <a:cubicBezTo>
                  <a:pt x="12150" y="3977"/>
                  <a:pt x="14140" y="2202"/>
                  <a:pt x="1532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6" name="Google Shape;316;gae98b153fa_1_308"/>
          <p:cNvSpPr/>
          <p:nvPr/>
        </p:nvSpPr>
        <p:spPr>
          <a:xfrm>
            <a:off x="270956" y="3629060"/>
            <a:ext cx="1183099" cy="1183099"/>
          </a:xfrm>
          <a:custGeom>
            <a:avLst/>
            <a:gdLst/>
            <a:ahLst/>
            <a:cxnLst/>
            <a:rect l="l" t="t" r="r" b="b"/>
            <a:pathLst>
              <a:path w="6926" h="6926" extrusionOk="0">
                <a:moveTo>
                  <a:pt x="3461" y="0"/>
                </a:moveTo>
                <a:cubicBezTo>
                  <a:pt x="1550" y="0"/>
                  <a:pt x="0" y="1550"/>
                  <a:pt x="0" y="3461"/>
                </a:cubicBezTo>
                <a:cubicBezTo>
                  <a:pt x="0" y="5375"/>
                  <a:pt x="1550" y="6925"/>
                  <a:pt x="3461" y="6925"/>
                </a:cubicBezTo>
                <a:cubicBezTo>
                  <a:pt x="5372" y="6925"/>
                  <a:pt x="6926" y="5375"/>
                  <a:pt x="6926" y="3461"/>
                </a:cubicBezTo>
                <a:cubicBezTo>
                  <a:pt x="6926" y="1550"/>
                  <a:pt x="5372" y="0"/>
                  <a:pt x="346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gae98b153fa_1_308"/>
          <p:cNvSpPr/>
          <p:nvPr/>
        </p:nvSpPr>
        <p:spPr>
          <a:xfrm>
            <a:off x="7570798" y="3792741"/>
            <a:ext cx="851196" cy="851196"/>
          </a:xfrm>
          <a:custGeom>
            <a:avLst/>
            <a:gdLst/>
            <a:ahLst/>
            <a:cxnLst/>
            <a:rect l="l" t="t" r="r" b="b"/>
            <a:pathLst>
              <a:path w="4983" h="4983" extrusionOk="0">
                <a:moveTo>
                  <a:pt x="2491" y="1"/>
                </a:moveTo>
                <a:cubicBezTo>
                  <a:pt x="1114" y="1"/>
                  <a:pt x="1" y="1114"/>
                  <a:pt x="1" y="2492"/>
                </a:cubicBezTo>
                <a:cubicBezTo>
                  <a:pt x="1" y="3866"/>
                  <a:pt x="1114" y="4983"/>
                  <a:pt x="2491" y="4983"/>
                </a:cubicBezTo>
                <a:cubicBezTo>
                  <a:pt x="3866" y="4983"/>
                  <a:pt x="4982" y="3866"/>
                  <a:pt x="4982" y="2492"/>
                </a:cubicBezTo>
                <a:cubicBezTo>
                  <a:pt x="4982" y="1114"/>
                  <a:pt x="3866" y="1"/>
                  <a:pt x="249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gae98b153fa_1_308"/>
          <p:cNvSpPr txBox="1">
            <a:spLocks noGrp="1"/>
          </p:cNvSpPr>
          <p:nvPr>
            <p:ph type="subTitle" idx="1"/>
          </p:nvPr>
        </p:nvSpPr>
        <p:spPr>
          <a:xfrm>
            <a:off x="424425" y="1198448"/>
            <a:ext cx="8295300" cy="21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>
                <a:solidFill>
                  <a:schemeClr val="lt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lvl="1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319" name="Google Shape;319;gae98b153fa_1_308"/>
          <p:cNvSpPr txBox="1">
            <a:spLocks noGrp="1"/>
          </p:cNvSpPr>
          <p:nvPr>
            <p:ph type="subTitle" idx="2"/>
          </p:nvPr>
        </p:nvSpPr>
        <p:spPr>
          <a:xfrm>
            <a:off x="1952543" y="3267450"/>
            <a:ext cx="52389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cxnSp>
        <p:nvCxnSpPr>
          <p:cNvPr id="320" name="Google Shape;320;gae98b153fa_1_308"/>
          <p:cNvCxnSpPr/>
          <p:nvPr/>
        </p:nvCxnSpPr>
        <p:spPr>
          <a:xfrm>
            <a:off x="3814350" y="3163028"/>
            <a:ext cx="1515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081462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gae98b153fa_1_13"/>
          <p:cNvSpPr/>
          <p:nvPr/>
        </p:nvSpPr>
        <p:spPr>
          <a:xfrm>
            <a:off x="321450" y="281200"/>
            <a:ext cx="8501100" cy="3112200"/>
          </a:xfrm>
          <a:prstGeom prst="rect">
            <a:avLst/>
          </a:prstGeom>
          <a:solidFill>
            <a:srgbClr val="FFAD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gae98b153fa_1_13"/>
          <p:cNvSpPr txBox="1">
            <a:spLocks noGrp="1"/>
          </p:cNvSpPr>
          <p:nvPr>
            <p:ph type="ctrTitle"/>
          </p:nvPr>
        </p:nvSpPr>
        <p:spPr>
          <a:xfrm>
            <a:off x="1802100" y="713350"/>
            <a:ext cx="553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" name="Google Shape;21;gae98b153fa_1_13"/>
          <p:cNvSpPr txBox="1">
            <a:spLocks noGrp="1"/>
          </p:cNvSpPr>
          <p:nvPr>
            <p:ph type="subTitle" idx="1"/>
          </p:nvPr>
        </p:nvSpPr>
        <p:spPr>
          <a:xfrm>
            <a:off x="864750" y="2489550"/>
            <a:ext cx="16410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" name="Google Shape;22;gae98b153fa_1_13"/>
          <p:cNvSpPr txBox="1">
            <a:spLocks noGrp="1"/>
          </p:cNvSpPr>
          <p:nvPr>
            <p:ph type="title" idx="2"/>
          </p:nvPr>
        </p:nvSpPr>
        <p:spPr>
          <a:xfrm>
            <a:off x="924450" y="1629175"/>
            <a:ext cx="15216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3" name="Google Shape;23;gae98b153fa_1_13"/>
          <p:cNvSpPr txBox="1">
            <a:spLocks noGrp="1"/>
          </p:cNvSpPr>
          <p:nvPr>
            <p:ph type="ctrTitle" idx="3"/>
          </p:nvPr>
        </p:nvSpPr>
        <p:spPr>
          <a:xfrm>
            <a:off x="723000" y="2157775"/>
            <a:ext cx="1924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" name="Google Shape;24;gae98b153fa_1_13"/>
          <p:cNvSpPr txBox="1">
            <a:spLocks noGrp="1"/>
          </p:cNvSpPr>
          <p:nvPr>
            <p:ph type="subTitle" idx="4"/>
          </p:nvPr>
        </p:nvSpPr>
        <p:spPr>
          <a:xfrm>
            <a:off x="2789250" y="2498338"/>
            <a:ext cx="16410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" name="Google Shape;25;gae98b153fa_1_13"/>
          <p:cNvSpPr txBox="1">
            <a:spLocks noGrp="1"/>
          </p:cNvSpPr>
          <p:nvPr>
            <p:ph type="title" idx="5"/>
          </p:nvPr>
        </p:nvSpPr>
        <p:spPr>
          <a:xfrm>
            <a:off x="2848950" y="1637963"/>
            <a:ext cx="15216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" name="Google Shape;26;gae98b153fa_1_13"/>
          <p:cNvSpPr txBox="1">
            <a:spLocks noGrp="1"/>
          </p:cNvSpPr>
          <p:nvPr>
            <p:ph type="ctrTitle" idx="6"/>
          </p:nvPr>
        </p:nvSpPr>
        <p:spPr>
          <a:xfrm>
            <a:off x="2647500" y="2166563"/>
            <a:ext cx="1924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7" name="Google Shape;27;gae98b153fa_1_13"/>
          <p:cNvSpPr txBox="1">
            <a:spLocks noGrp="1"/>
          </p:cNvSpPr>
          <p:nvPr>
            <p:ph type="subTitle" idx="7"/>
          </p:nvPr>
        </p:nvSpPr>
        <p:spPr>
          <a:xfrm>
            <a:off x="4713750" y="2515888"/>
            <a:ext cx="16410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8" name="Google Shape;28;gae98b153fa_1_13"/>
          <p:cNvSpPr txBox="1">
            <a:spLocks noGrp="1"/>
          </p:cNvSpPr>
          <p:nvPr>
            <p:ph type="title" idx="8"/>
          </p:nvPr>
        </p:nvSpPr>
        <p:spPr>
          <a:xfrm>
            <a:off x="4773450" y="1655513"/>
            <a:ext cx="15216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9" name="Google Shape;29;gae98b153fa_1_13"/>
          <p:cNvSpPr txBox="1">
            <a:spLocks noGrp="1"/>
          </p:cNvSpPr>
          <p:nvPr>
            <p:ph type="ctrTitle" idx="9"/>
          </p:nvPr>
        </p:nvSpPr>
        <p:spPr>
          <a:xfrm>
            <a:off x="4572000" y="2184113"/>
            <a:ext cx="1924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30" name="Google Shape;30;gae98b153fa_1_13"/>
          <p:cNvSpPr txBox="1">
            <a:spLocks noGrp="1"/>
          </p:cNvSpPr>
          <p:nvPr>
            <p:ph type="subTitle" idx="13"/>
          </p:nvPr>
        </p:nvSpPr>
        <p:spPr>
          <a:xfrm>
            <a:off x="6638250" y="2515888"/>
            <a:ext cx="16410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1" name="Google Shape;31;gae98b153fa_1_13"/>
          <p:cNvSpPr txBox="1">
            <a:spLocks noGrp="1"/>
          </p:cNvSpPr>
          <p:nvPr>
            <p:ph type="title" idx="14"/>
          </p:nvPr>
        </p:nvSpPr>
        <p:spPr>
          <a:xfrm>
            <a:off x="6697950" y="1655513"/>
            <a:ext cx="15216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2" name="Google Shape;32;gae98b153fa_1_13"/>
          <p:cNvSpPr txBox="1">
            <a:spLocks noGrp="1"/>
          </p:cNvSpPr>
          <p:nvPr>
            <p:ph type="ctrTitle" idx="15"/>
          </p:nvPr>
        </p:nvSpPr>
        <p:spPr>
          <a:xfrm>
            <a:off x="6496500" y="2184113"/>
            <a:ext cx="1924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1">
  <p:cSld name="TITLE_1_1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ae98b153fa_1_32"/>
          <p:cNvSpPr/>
          <p:nvPr/>
        </p:nvSpPr>
        <p:spPr>
          <a:xfrm>
            <a:off x="321450" y="1015650"/>
            <a:ext cx="8501100" cy="3112200"/>
          </a:xfrm>
          <a:prstGeom prst="rect">
            <a:avLst/>
          </a:prstGeom>
          <a:solidFill>
            <a:srgbClr val="FFAD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gae98b153fa_1_32"/>
          <p:cNvSpPr txBox="1">
            <a:spLocks noGrp="1"/>
          </p:cNvSpPr>
          <p:nvPr>
            <p:ph type="subTitle" idx="1"/>
          </p:nvPr>
        </p:nvSpPr>
        <p:spPr>
          <a:xfrm>
            <a:off x="803750" y="2840975"/>
            <a:ext cx="44700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0" name="Google Shape;40;gae98b153fa_1_32"/>
          <p:cNvSpPr txBox="1">
            <a:spLocks noGrp="1"/>
          </p:cNvSpPr>
          <p:nvPr>
            <p:ph type="ctrTitle"/>
          </p:nvPr>
        </p:nvSpPr>
        <p:spPr>
          <a:xfrm>
            <a:off x="803750" y="2190925"/>
            <a:ext cx="553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1" name="Google Shape;41;gae98b153fa_1_32"/>
          <p:cNvSpPr txBox="1">
            <a:spLocks noGrp="1"/>
          </p:cNvSpPr>
          <p:nvPr>
            <p:ph type="title" idx="2"/>
          </p:nvPr>
        </p:nvSpPr>
        <p:spPr>
          <a:xfrm>
            <a:off x="803750" y="1509925"/>
            <a:ext cx="1521600" cy="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2 COLUMNS">
  <p:cSld name="TITLE_1_2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ae98b153fa_1_37"/>
          <p:cNvSpPr txBox="1">
            <a:spLocks noGrp="1"/>
          </p:cNvSpPr>
          <p:nvPr>
            <p:ph type="subTitle" idx="1"/>
          </p:nvPr>
        </p:nvSpPr>
        <p:spPr>
          <a:xfrm>
            <a:off x="1695900" y="1900225"/>
            <a:ext cx="2154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4" name="Google Shape;44;gae98b153fa_1_37"/>
          <p:cNvSpPr txBox="1">
            <a:spLocks noGrp="1"/>
          </p:cNvSpPr>
          <p:nvPr>
            <p:ph type="ctrTitle"/>
          </p:nvPr>
        </p:nvSpPr>
        <p:spPr>
          <a:xfrm>
            <a:off x="1656900" y="1254850"/>
            <a:ext cx="22323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gae98b153fa_1_37"/>
          <p:cNvSpPr txBox="1">
            <a:spLocks noGrp="1"/>
          </p:cNvSpPr>
          <p:nvPr>
            <p:ph type="subTitle" idx="2"/>
          </p:nvPr>
        </p:nvSpPr>
        <p:spPr>
          <a:xfrm>
            <a:off x="6172198" y="1900225"/>
            <a:ext cx="21543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6" name="Google Shape;46;gae98b153fa_1_37"/>
          <p:cNvSpPr txBox="1">
            <a:spLocks noGrp="1"/>
          </p:cNvSpPr>
          <p:nvPr>
            <p:ph type="ctrTitle" idx="3"/>
          </p:nvPr>
        </p:nvSpPr>
        <p:spPr>
          <a:xfrm>
            <a:off x="6172200" y="1263650"/>
            <a:ext cx="21543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1_2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gae98b153fa_1_42"/>
          <p:cNvSpPr/>
          <p:nvPr/>
        </p:nvSpPr>
        <p:spPr>
          <a:xfrm>
            <a:off x="2723775" y="2349050"/>
            <a:ext cx="5697300" cy="2473500"/>
          </a:xfrm>
          <a:prstGeom prst="rect">
            <a:avLst/>
          </a:prstGeom>
          <a:solidFill>
            <a:srgbClr val="477861">
              <a:alpha val="88235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gae98b153fa_1_42"/>
          <p:cNvSpPr txBox="1">
            <a:spLocks noGrp="1"/>
          </p:cNvSpPr>
          <p:nvPr>
            <p:ph type="subTitle" idx="1"/>
          </p:nvPr>
        </p:nvSpPr>
        <p:spPr>
          <a:xfrm>
            <a:off x="3014076" y="3146357"/>
            <a:ext cx="15207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gae98b153fa_1_42"/>
          <p:cNvSpPr txBox="1">
            <a:spLocks noGrp="1"/>
          </p:cNvSpPr>
          <p:nvPr>
            <p:ph type="ctrTitle"/>
          </p:nvPr>
        </p:nvSpPr>
        <p:spPr>
          <a:xfrm>
            <a:off x="2882725" y="266219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gae98b153fa_1_42"/>
          <p:cNvSpPr txBox="1">
            <a:spLocks noGrp="1"/>
          </p:cNvSpPr>
          <p:nvPr>
            <p:ph type="subTitle" idx="2"/>
          </p:nvPr>
        </p:nvSpPr>
        <p:spPr>
          <a:xfrm>
            <a:off x="6623391" y="3146344"/>
            <a:ext cx="15207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gae98b153fa_1_42"/>
          <p:cNvSpPr txBox="1">
            <a:spLocks noGrp="1"/>
          </p:cNvSpPr>
          <p:nvPr>
            <p:ph type="ctrTitle" idx="3"/>
          </p:nvPr>
        </p:nvSpPr>
        <p:spPr>
          <a:xfrm>
            <a:off x="6492040" y="2662178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gae98b153fa_1_42"/>
          <p:cNvSpPr txBox="1">
            <a:spLocks noGrp="1"/>
          </p:cNvSpPr>
          <p:nvPr>
            <p:ph type="subTitle" idx="4"/>
          </p:nvPr>
        </p:nvSpPr>
        <p:spPr>
          <a:xfrm>
            <a:off x="4818734" y="3146357"/>
            <a:ext cx="15207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gae98b153fa_1_42"/>
          <p:cNvSpPr txBox="1">
            <a:spLocks noGrp="1"/>
          </p:cNvSpPr>
          <p:nvPr>
            <p:ph type="ctrTitle" idx="5"/>
          </p:nvPr>
        </p:nvSpPr>
        <p:spPr>
          <a:xfrm>
            <a:off x="4687382" y="266219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gae98b153fa_1_42"/>
          <p:cNvSpPr txBox="1">
            <a:spLocks noGrp="1"/>
          </p:cNvSpPr>
          <p:nvPr>
            <p:ph type="ctrTitle" idx="6"/>
          </p:nvPr>
        </p:nvSpPr>
        <p:spPr>
          <a:xfrm>
            <a:off x="2963765" y="720000"/>
            <a:ext cx="553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4 COLUMNS ">
  <p:cSld name="TITLE_1_2_1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ae98b153fa_1_51"/>
          <p:cNvSpPr txBox="1">
            <a:spLocks noGrp="1"/>
          </p:cNvSpPr>
          <p:nvPr>
            <p:ph type="subTitle" idx="1"/>
          </p:nvPr>
        </p:nvSpPr>
        <p:spPr>
          <a:xfrm>
            <a:off x="2712225" y="326065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8" name="Google Shape;58;gae98b153fa_1_51"/>
          <p:cNvSpPr txBox="1">
            <a:spLocks noGrp="1"/>
          </p:cNvSpPr>
          <p:nvPr>
            <p:ph type="ctrTitle"/>
          </p:nvPr>
        </p:nvSpPr>
        <p:spPr>
          <a:xfrm>
            <a:off x="2712225" y="277649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" name="Google Shape;59;gae98b153fa_1_51"/>
          <p:cNvSpPr txBox="1">
            <a:spLocks noGrp="1"/>
          </p:cNvSpPr>
          <p:nvPr>
            <p:ph type="subTitle" idx="2"/>
          </p:nvPr>
        </p:nvSpPr>
        <p:spPr>
          <a:xfrm>
            <a:off x="6584321" y="3260675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0" name="Google Shape;60;gae98b153fa_1_51"/>
          <p:cNvSpPr txBox="1">
            <a:spLocks noGrp="1"/>
          </p:cNvSpPr>
          <p:nvPr>
            <p:ph type="ctrTitle" idx="3"/>
          </p:nvPr>
        </p:nvSpPr>
        <p:spPr>
          <a:xfrm>
            <a:off x="6584321" y="2776503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gae98b153fa_1_51"/>
          <p:cNvSpPr txBox="1">
            <a:spLocks noGrp="1"/>
          </p:cNvSpPr>
          <p:nvPr>
            <p:ph type="subTitle" idx="4"/>
          </p:nvPr>
        </p:nvSpPr>
        <p:spPr>
          <a:xfrm>
            <a:off x="4648278" y="326065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2" name="Google Shape;62;gae98b153fa_1_51"/>
          <p:cNvSpPr txBox="1">
            <a:spLocks noGrp="1"/>
          </p:cNvSpPr>
          <p:nvPr>
            <p:ph type="ctrTitle" idx="5"/>
          </p:nvPr>
        </p:nvSpPr>
        <p:spPr>
          <a:xfrm>
            <a:off x="4648278" y="277649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gae98b153fa_1_51"/>
          <p:cNvSpPr txBox="1">
            <a:spLocks noGrp="1"/>
          </p:cNvSpPr>
          <p:nvPr>
            <p:ph type="ctrTitle" idx="6"/>
          </p:nvPr>
        </p:nvSpPr>
        <p:spPr>
          <a:xfrm>
            <a:off x="1802090" y="720000"/>
            <a:ext cx="553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4" name="Google Shape;64;gae98b153fa_1_51"/>
          <p:cNvSpPr txBox="1">
            <a:spLocks noGrp="1"/>
          </p:cNvSpPr>
          <p:nvPr>
            <p:ph type="subTitle" idx="7"/>
          </p:nvPr>
        </p:nvSpPr>
        <p:spPr>
          <a:xfrm>
            <a:off x="776175" y="326065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5" name="Google Shape;65;gae98b153fa_1_51"/>
          <p:cNvSpPr txBox="1">
            <a:spLocks noGrp="1"/>
          </p:cNvSpPr>
          <p:nvPr>
            <p:ph type="ctrTitle" idx="8"/>
          </p:nvPr>
        </p:nvSpPr>
        <p:spPr>
          <a:xfrm>
            <a:off x="776175" y="277649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 ">
  <p:cSld name="TITLE_1_2_1_1_1_2_1_1_3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ae98b153fa_1_61"/>
          <p:cNvSpPr txBox="1">
            <a:spLocks noGrp="1"/>
          </p:cNvSpPr>
          <p:nvPr>
            <p:ph type="ctrTitle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6 COLUMNS">
  <p:cSld name="TITLE_1_2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ae98b153fa_1_63"/>
          <p:cNvSpPr txBox="1">
            <a:spLocks noGrp="1"/>
          </p:cNvSpPr>
          <p:nvPr>
            <p:ph type="subTitle" idx="1"/>
          </p:nvPr>
        </p:nvSpPr>
        <p:spPr>
          <a:xfrm>
            <a:off x="1027537" y="267010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0" name="Google Shape;70;gae98b153fa_1_63"/>
          <p:cNvSpPr txBox="1">
            <a:spLocks noGrp="1"/>
          </p:cNvSpPr>
          <p:nvPr>
            <p:ph type="ctrTitle"/>
          </p:nvPr>
        </p:nvSpPr>
        <p:spPr>
          <a:xfrm>
            <a:off x="1027537" y="233834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1" name="Google Shape;71;gae98b153fa_1_63"/>
          <p:cNvSpPr txBox="1">
            <a:spLocks noGrp="1"/>
          </p:cNvSpPr>
          <p:nvPr>
            <p:ph type="subTitle" idx="2"/>
          </p:nvPr>
        </p:nvSpPr>
        <p:spPr>
          <a:xfrm>
            <a:off x="1027540" y="148900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2" name="Google Shape;72;gae98b153fa_1_63"/>
          <p:cNvSpPr txBox="1">
            <a:spLocks noGrp="1"/>
          </p:cNvSpPr>
          <p:nvPr>
            <p:ph type="ctrTitle" idx="3"/>
          </p:nvPr>
        </p:nvSpPr>
        <p:spPr>
          <a:xfrm>
            <a:off x="1027540" y="115724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3" name="Google Shape;73;gae98b153fa_1_63"/>
          <p:cNvSpPr txBox="1">
            <a:spLocks noGrp="1"/>
          </p:cNvSpPr>
          <p:nvPr>
            <p:ph type="ctrTitle" idx="4"/>
          </p:nvPr>
        </p:nvSpPr>
        <p:spPr>
          <a:xfrm>
            <a:off x="1802100" y="720000"/>
            <a:ext cx="5539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4" name="Google Shape;74;gae98b153fa_1_63"/>
          <p:cNvSpPr txBox="1">
            <a:spLocks noGrp="1"/>
          </p:cNvSpPr>
          <p:nvPr>
            <p:ph type="subTitle" idx="5"/>
          </p:nvPr>
        </p:nvSpPr>
        <p:spPr>
          <a:xfrm>
            <a:off x="1027537" y="385120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5" name="Google Shape;75;gae98b153fa_1_63"/>
          <p:cNvSpPr txBox="1">
            <a:spLocks noGrp="1"/>
          </p:cNvSpPr>
          <p:nvPr>
            <p:ph type="ctrTitle" idx="6"/>
          </p:nvPr>
        </p:nvSpPr>
        <p:spPr>
          <a:xfrm>
            <a:off x="1027537" y="351944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6" name="Google Shape;76;gae98b153fa_1_63"/>
          <p:cNvSpPr txBox="1">
            <a:spLocks noGrp="1"/>
          </p:cNvSpPr>
          <p:nvPr>
            <p:ph type="subTitle" idx="7"/>
          </p:nvPr>
        </p:nvSpPr>
        <p:spPr>
          <a:xfrm>
            <a:off x="6332962" y="267010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7" name="Google Shape;77;gae98b153fa_1_63"/>
          <p:cNvSpPr txBox="1">
            <a:spLocks noGrp="1"/>
          </p:cNvSpPr>
          <p:nvPr>
            <p:ph type="ctrTitle" idx="8"/>
          </p:nvPr>
        </p:nvSpPr>
        <p:spPr>
          <a:xfrm>
            <a:off x="6332962" y="233834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78" name="Google Shape;78;gae98b153fa_1_63"/>
          <p:cNvSpPr txBox="1">
            <a:spLocks noGrp="1"/>
          </p:cNvSpPr>
          <p:nvPr>
            <p:ph type="subTitle" idx="9"/>
          </p:nvPr>
        </p:nvSpPr>
        <p:spPr>
          <a:xfrm>
            <a:off x="6332965" y="148900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9" name="Google Shape;79;gae98b153fa_1_63"/>
          <p:cNvSpPr txBox="1">
            <a:spLocks noGrp="1"/>
          </p:cNvSpPr>
          <p:nvPr>
            <p:ph type="ctrTitle" idx="13"/>
          </p:nvPr>
        </p:nvSpPr>
        <p:spPr>
          <a:xfrm>
            <a:off x="6332965" y="115724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0" name="Google Shape;80;gae98b153fa_1_63"/>
          <p:cNvSpPr txBox="1">
            <a:spLocks noGrp="1"/>
          </p:cNvSpPr>
          <p:nvPr>
            <p:ph type="subTitle" idx="14"/>
          </p:nvPr>
        </p:nvSpPr>
        <p:spPr>
          <a:xfrm>
            <a:off x="6332962" y="385120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1" name="Google Shape;81;gae98b153fa_1_63"/>
          <p:cNvSpPr txBox="1">
            <a:spLocks noGrp="1"/>
          </p:cNvSpPr>
          <p:nvPr>
            <p:ph type="ctrTitle" idx="15"/>
          </p:nvPr>
        </p:nvSpPr>
        <p:spPr>
          <a:xfrm>
            <a:off x="6332962" y="351944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4 COLUMNS 2">
  <p:cSld name="TITLE_1_2_1_1_1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e98b153fa_1_77"/>
          <p:cNvSpPr/>
          <p:nvPr/>
        </p:nvSpPr>
        <p:spPr>
          <a:xfrm>
            <a:off x="383450" y="310800"/>
            <a:ext cx="5253000" cy="4521900"/>
          </a:xfrm>
          <a:prstGeom prst="rect">
            <a:avLst/>
          </a:prstGeom>
          <a:solidFill>
            <a:srgbClr val="FFAD8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gae98b153fa_1_77"/>
          <p:cNvSpPr txBox="1">
            <a:spLocks noGrp="1"/>
          </p:cNvSpPr>
          <p:nvPr>
            <p:ph type="subTitle" idx="1"/>
          </p:nvPr>
        </p:nvSpPr>
        <p:spPr>
          <a:xfrm>
            <a:off x="1027537" y="396550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5" name="Google Shape;85;gae98b153fa_1_77"/>
          <p:cNvSpPr txBox="1">
            <a:spLocks noGrp="1"/>
          </p:cNvSpPr>
          <p:nvPr>
            <p:ph type="ctrTitle"/>
          </p:nvPr>
        </p:nvSpPr>
        <p:spPr>
          <a:xfrm>
            <a:off x="1027537" y="363374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6" name="Google Shape;86;gae98b153fa_1_77"/>
          <p:cNvSpPr txBox="1">
            <a:spLocks noGrp="1"/>
          </p:cNvSpPr>
          <p:nvPr>
            <p:ph type="subTitle" idx="2"/>
          </p:nvPr>
        </p:nvSpPr>
        <p:spPr>
          <a:xfrm>
            <a:off x="1027540" y="240340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87" name="Google Shape;87;gae98b153fa_1_77"/>
          <p:cNvSpPr txBox="1">
            <a:spLocks noGrp="1"/>
          </p:cNvSpPr>
          <p:nvPr>
            <p:ph type="ctrTitle" idx="3"/>
          </p:nvPr>
        </p:nvSpPr>
        <p:spPr>
          <a:xfrm>
            <a:off x="1027540" y="207164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8" name="Google Shape;88;gae98b153fa_1_77"/>
          <p:cNvSpPr txBox="1">
            <a:spLocks noGrp="1"/>
          </p:cNvSpPr>
          <p:nvPr>
            <p:ph type="ctrTitle" idx="4"/>
          </p:nvPr>
        </p:nvSpPr>
        <p:spPr>
          <a:xfrm>
            <a:off x="1027547" y="720000"/>
            <a:ext cx="39648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9" name="Google Shape;89;gae98b153fa_1_77"/>
          <p:cNvSpPr txBox="1">
            <a:spLocks noGrp="1"/>
          </p:cNvSpPr>
          <p:nvPr>
            <p:ph type="subTitle" idx="5"/>
          </p:nvPr>
        </p:nvSpPr>
        <p:spPr>
          <a:xfrm>
            <a:off x="3208762" y="396550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0" name="Google Shape;90;gae98b153fa_1_77"/>
          <p:cNvSpPr txBox="1">
            <a:spLocks noGrp="1"/>
          </p:cNvSpPr>
          <p:nvPr>
            <p:ph type="ctrTitle" idx="6"/>
          </p:nvPr>
        </p:nvSpPr>
        <p:spPr>
          <a:xfrm>
            <a:off x="3208762" y="363374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91" name="Google Shape;91;gae98b153fa_1_77"/>
          <p:cNvSpPr txBox="1">
            <a:spLocks noGrp="1"/>
          </p:cNvSpPr>
          <p:nvPr>
            <p:ph type="subTitle" idx="7"/>
          </p:nvPr>
        </p:nvSpPr>
        <p:spPr>
          <a:xfrm>
            <a:off x="3208765" y="2403400"/>
            <a:ext cx="17835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2" name="Google Shape;92;gae98b153fa_1_77"/>
          <p:cNvSpPr txBox="1">
            <a:spLocks noGrp="1"/>
          </p:cNvSpPr>
          <p:nvPr>
            <p:ph type="ctrTitle" idx="8"/>
          </p:nvPr>
        </p:nvSpPr>
        <p:spPr>
          <a:xfrm>
            <a:off x="3208765" y="2071641"/>
            <a:ext cx="1783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ae98b153fa_1_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matic SC"/>
              <a:buNone/>
              <a:defRPr sz="2800" b="0" i="0" u="none" strike="noStrike" cap="none">
                <a:solidFill>
                  <a:srgbClr val="000000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ae98b153fa_1_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8" name="Google Shape;8;gae98b153fa_1_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4" r:id="rId13"/>
    <p:sldLayoutId id="2147483665" r:id="rId14"/>
    <p:sldLayoutId id="2147483667" r:id="rId15"/>
    <p:sldLayoutId id="2147483668" r:id="rId16"/>
    <p:sldLayoutId id="2147483669" r:id="rId17"/>
    <p:sldLayoutId id="2147483670" r:id="rId18"/>
    <p:sldLayoutId id="2147483671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1"/>
          <p:cNvSpPr txBox="1">
            <a:spLocks noGrp="1"/>
          </p:cNvSpPr>
          <p:nvPr>
            <p:ph type="ctrTitle"/>
          </p:nvPr>
        </p:nvSpPr>
        <p:spPr>
          <a:xfrm>
            <a:off x="66300" y="1773525"/>
            <a:ext cx="5087100" cy="10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20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TUGAS MATRIKULASI MINGGU II</a:t>
            </a:r>
            <a:br>
              <a:rPr lang="it-IT" sz="20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it-IT" sz="2000" b="1" dirty="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Kelas Pengembangan Perangkat Lunak</a:t>
            </a:r>
            <a:endParaRPr lang="it-IT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grpSp>
        <p:nvGrpSpPr>
          <p:cNvPr id="530" name="Google Shape;530;p1"/>
          <p:cNvGrpSpPr/>
          <p:nvPr/>
        </p:nvGrpSpPr>
        <p:grpSpPr>
          <a:xfrm>
            <a:off x="5290039" y="1427847"/>
            <a:ext cx="3133611" cy="3715450"/>
            <a:chOff x="6283700" y="2605800"/>
            <a:chExt cx="2140298" cy="2537702"/>
          </a:xfrm>
        </p:grpSpPr>
        <p:sp>
          <p:nvSpPr>
            <p:cNvPr id="531" name="Google Shape;531;p1"/>
            <p:cNvSpPr/>
            <p:nvPr/>
          </p:nvSpPr>
          <p:spPr>
            <a:xfrm>
              <a:off x="6283700" y="4257366"/>
              <a:ext cx="2140298" cy="886136"/>
            </a:xfrm>
            <a:custGeom>
              <a:avLst/>
              <a:gdLst/>
              <a:ahLst/>
              <a:cxnLst/>
              <a:rect l="l" t="t" r="r" b="b"/>
              <a:pathLst>
                <a:path w="10125" h="4192" extrusionOk="0">
                  <a:moveTo>
                    <a:pt x="4470" y="0"/>
                  </a:moveTo>
                  <a:lnTo>
                    <a:pt x="4331" y="1550"/>
                  </a:lnTo>
                  <a:cubicBezTo>
                    <a:pt x="4227" y="1511"/>
                    <a:pt x="4116" y="1489"/>
                    <a:pt x="3998" y="1489"/>
                  </a:cubicBezTo>
                  <a:cubicBezTo>
                    <a:pt x="3472" y="1489"/>
                    <a:pt x="3042" y="1915"/>
                    <a:pt x="3042" y="2441"/>
                  </a:cubicBezTo>
                  <a:cubicBezTo>
                    <a:pt x="3042" y="2509"/>
                    <a:pt x="3049" y="2570"/>
                    <a:pt x="3064" y="2634"/>
                  </a:cubicBezTo>
                  <a:cubicBezTo>
                    <a:pt x="2466" y="2710"/>
                    <a:pt x="1954" y="3053"/>
                    <a:pt x="1646" y="3540"/>
                  </a:cubicBezTo>
                  <a:cubicBezTo>
                    <a:pt x="1475" y="3354"/>
                    <a:pt x="1228" y="3239"/>
                    <a:pt x="952" y="3239"/>
                  </a:cubicBezTo>
                  <a:cubicBezTo>
                    <a:pt x="426" y="3239"/>
                    <a:pt x="0" y="3665"/>
                    <a:pt x="0" y="4191"/>
                  </a:cubicBezTo>
                  <a:lnTo>
                    <a:pt x="10125" y="4191"/>
                  </a:lnTo>
                  <a:cubicBezTo>
                    <a:pt x="10125" y="3665"/>
                    <a:pt x="9699" y="3239"/>
                    <a:pt x="9169" y="3239"/>
                  </a:cubicBezTo>
                  <a:cubicBezTo>
                    <a:pt x="9055" y="3239"/>
                    <a:pt x="8944" y="3261"/>
                    <a:pt x="8840" y="3296"/>
                  </a:cubicBezTo>
                  <a:cubicBezTo>
                    <a:pt x="8761" y="2291"/>
                    <a:pt x="7917" y="1500"/>
                    <a:pt x="6889" y="1500"/>
                  </a:cubicBezTo>
                  <a:cubicBezTo>
                    <a:pt x="6557" y="1500"/>
                    <a:pt x="6242" y="1582"/>
                    <a:pt x="5966" y="1729"/>
                  </a:cubicBezTo>
                  <a:lnTo>
                    <a:pt x="580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"/>
            <p:cNvSpPr/>
            <p:nvPr/>
          </p:nvSpPr>
          <p:spPr>
            <a:xfrm>
              <a:off x="6320693" y="4257366"/>
              <a:ext cx="2063988" cy="886136"/>
            </a:xfrm>
            <a:custGeom>
              <a:avLst/>
              <a:gdLst/>
              <a:ahLst/>
              <a:cxnLst/>
              <a:rect l="l" t="t" r="r" b="b"/>
              <a:pathLst>
                <a:path w="9764" h="4192" extrusionOk="0">
                  <a:moveTo>
                    <a:pt x="4463" y="0"/>
                  </a:moveTo>
                  <a:lnTo>
                    <a:pt x="4306" y="1786"/>
                  </a:lnTo>
                  <a:lnTo>
                    <a:pt x="4098" y="1707"/>
                  </a:lnTo>
                  <a:cubicBezTo>
                    <a:pt x="4009" y="1675"/>
                    <a:pt x="3916" y="1657"/>
                    <a:pt x="3823" y="1657"/>
                  </a:cubicBezTo>
                  <a:cubicBezTo>
                    <a:pt x="3390" y="1657"/>
                    <a:pt x="3035" y="2008"/>
                    <a:pt x="3035" y="2441"/>
                  </a:cubicBezTo>
                  <a:cubicBezTo>
                    <a:pt x="3035" y="2495"/>
                    <a:pt x="3043" y="2548"/>
                    <a:pt x="3053" y="2602"/>
                  </a:cubicBezTo>
                  <a:lnTo>
                    <a:pt x="3089" y="2778"/>
                  </a:lnTo>
                  <a:lnTo>
                    <a:pt x="2910" y="2799"/>
                  </a:lnTo>
                  <a:cubicBezTo>
                    <a:pt x="2373" y="2867"/>
                    <a:pt x="1901" y="3168"/>
                    <a:pt x="1615" y="3629"/>
                  </a:cubicBezTo>
                  <a:lnTo>
                    <a:pt x="1500" y="3812"/>
                  </a:lnTo>
                  <a:lnTo>
                    <a:pt x="1350" y="3654"/>
                  </a:lnTo>
                  <a:cubicBezTo>
                    <a:pt x="1199" y="3493"/>
                    <a:pt x="995" y="3407"/>
                    <a:pt x="777" y="3407"/>
                  </a:cubicBezTo>
                  <a:cubicBezTo>
                    <a:pt x="401" y="3407"/>
                    <a:pt x="79" y="3840"/>
                    <a:pt x="0" y="4191"/>
                  </a:cubicBezTo>
                  <a:lnTo>
                    <a:pt x="9764" y="4191"/>
                  </a:lnTo>
                  <a:cubicBezTo>
                    <a:pt x="9685" y="3840"/>
                    <a:pt x="9370" y="3407"/>
                    <a:pt x="8994" y="3407"/>
                  </a:cubicBezTo>
                  <a:cubicBezTo>
                    <a:pt x="8901" y="3407"/>
                    <a:pt x="8812" y="3422"/>
                    <a:pt x="8722" y="3454"/>
                  </a:cubicBezTo>
                  <a:lnTo>
                    <a:pt x="8515" y="3533"/>
                  </a:lnTo>
                  <a:lnTo>
                    <a:pt x="8497" y="3311"/>
                  </a:lnTo>
                  <a:cubicBezTo>
                    <a:pt x="8461" y="2863"/>
                    <a:pt x="8260" y="2448"/>
                    <a:pt x="7931" y="2144"/>
                  </a:cubicBezTo>
                  <a:cubicBezTo>
                    <a:pt x="7598" y="1836"/>
                    <a:pt x="7169" y="1664"/>
                    <a:pt x="6714" y="1664"/>
                  </a:cubicBezTo>
                  <a:cubicBezTo>
                    <a:pt x="6421" y="1664"/>
                    <a:pt x="6127" y="1740"/>
                    <a:pt x="5870" y="1879"/>
                  </a:cubicBezTo>
                  <a:lnTo>
                    <a:pt x="5648" y="1997"/>
                  </a:lnTo>
                  <a:lnTo>
                    <a:pt x="5465" y="0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"/>
            <p:cNvSpPr/>
            <p:nvPr/>
          </p:nvSpPr>
          <p:spPr>
            <a:xfrm>
              <a:off x="6727613" y="4257366"/>
              <a:ext cx="1480135" cy="886136"/>
            </a:xfrm>
            <a:custGeom>
              <a:avLst/>
              <a:gdLst/>
              <a:ahLst/>
              <a:cxnLst/>
              <a:rect l="l" t="t" r="r" b="b"/>
              <a:pathLst>
                <a:path w="7002" h="4192" extrusionOk="0">
                  <a:moveTo>
                    <a:pt x="2685" y="0"/>
                  </a:moveTo>
                  <a:lnTo>
                    <a:pt x="2503" y="2373"/>
                  </a:lnTo>
                  <a:lnTo>
                    <a:pt x="2456" y="2373"/>
                  </a:lnTo>
                  <a:cubicBezTo>
                    <a:pt x="2034" y="2373"/>
                    <a:pt x="1694" y="2713"/>
                    <a:pt x="1694" y="3135"/>
                  </a:cubicBezTo>
                  <a:cubicBezTo>
                    <a:pt x="1694" y="3268"/>
                    <a:pt x="1729" y="3397"/>
                    <a:pt x="1790" y="3504"/>
                  </a:cubicBezTo>
                  <a:cubicBezTo>
                    <a:pt x="1619" y="3407"/>
                    <a:pt x="1422" y="3350"/>
                    <a:pt x="1207" y="3350"/>
                  </a:cubicBezTo>
                  <a:cubicBezTo>
                    <a:pt x="999" y="3350"/>
                    <a:pt x="806" y="3404"/>
                    <a:pt x="638" y="3500"/>
                  </a:cubicBezTo>
                  <a:cubicBezTo>
                    <a:pt x="574" y="3418"/>
                    <a:pt x="473" y="3364"/>
                    <a:pt x="359" y="3364"/>
                  </a:cubicBezTo>
                  <a:cubicBezTo>
                    <a:pt x="162" y="3364"/>
                    <a:pt x="1" y="3525"/>
                    <a:pt x="1" y="3722"/>
                  </a:cubicBezTo>
                  <a:cubicBezTo>
                    <a:pt x="1" y="3844"/>
                    <a:pt x="62" y="3951"/>
                    <a:pt x="155" y="4016"/>
                  </a:cubicBezTo>
                  <a:cubicBezTo>
                    <a:pt x="130" y="4073"/>
                    <a:pt x="108" y="4130"/>
                    <a:pt x="90" y="4191"/>
                  </a:cubicBezTo>
                  <a:lnTo>
                    <a:pt x="7001" y="4191"/>
                  </a:lnTo>
                  <a:cubicBezTo>
                    <a:pt x="6790" y="3858"/>
                    <a:pt x="6421" y="3636"/>
                    <a:pt x="5999" y="3636"/>
                  </a:cubicBezTo>
                  <a:lnTo>
                    <a:pt x="5963" y="3636"/>
                  </a:lnTo>
                  <a:cubicBezTo>
                    <a:pt x="5985" y="3543"/>
                    <a:pt x="5999" y="3447"/>
                    <a:pt x="5999" y="3350"/>
                  </a:cubicBezTo>
                  <a:cubicBezTo>
                    <a:pt x="5999" y="2695"/>
                    <a:pt x="5466" y="2166"/>
                    <a:pt x="4814" y="2166"/>
                  </a:cubicBezTo>
                  <a:cubicBezTo>
                    <a:pt x="4167" y="2166"/>
                    <a:pt x="3641" y="2684"/>
                    <a:pt x="3630" y="3325"/>
                  </a:cubicBezTo>
                  <a:lnTo>
                    <a:pt x="34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"/>
            <p:cNvSpPr/>
            <p:nvPr/>
          </p:nvSpPr>
          <p:spPr>
            <a:xfrm>
              <a:off x="7601486" y="4917105"/>
              <a:ext cx="258104" cy="226396"/>
            </a:xfrm>
            <a:custGeom>
              <a:avLst/>
              <a:gdLst/>
              <a:ahLst/>
              <a:cxnLst/>
              <a:rect l="l" t="t" r="r" b="b"/>
              <a:pathLst>
                <a:path w="1221" h="1071" extrusionOk="0">
                  <a:moveTo>
                    <a:pt x="612" y="0"/>
                  </a:moveTo>
                  <a:cubicBezTo>
                    <a:pt x="276" y="0"/>
                    <a:pt x="0" y="276"/>
                    <a:pt x="0" y="612"/>
                  </a:cubicBezTo>
                  <a:cubicBezTo>
                    <a:pt x="0" y="795"/>
                    <a:pt x="83" y="959"/>
                    <a:pt x="212" y="1070"/>
                  </a:cubicBezTo>
                  <a:lnTo>
                    <a:pt x="1013" y="1070"/>
                  </a:lnTo>
                  <a:cubicBezTo>
                    <a:pt x="1142" y="959"/>
                    <a:pt x="1221" y="795"/>
                    <a:pt x="1221" y="612"/>
                  </a:cubicBezTo>
                  <a:cubicBezTo>
                    <a:pt x="1221" y="276"/>
                    <a:pt x="949" y="0"/>
                    <a:pt x="612" y="0"/>
                  </a:cubicBez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"/>
            <p:cNvSpPr/>
            <p:nvPr/>
          </p:nvSpPr>
          <p:spPr>
            <a:xfrm>
              <a:off x="7213380" y="4957057"/>
              <a:ext cx="111401" cy="112247"/>
            </a:xfrm>
            <a:custGeom>
              <a:avLst/>
              <a:gdLst/>
              <a:ahLst/>
              <a:cxnLst/>
              <a:rect l="l" t="t" r="r" b="b"/>
              <a:pathLst>
                <a:path w="527" h="531" extrusionOk="0">
                  <a:moveTo>
                    <a:pt x="262" y="1"/>
                  </a:moveTo>
                  <a:cubicBezTo>
                    <a:pt x="119" y="1"/>
                    <a:pt x="1" y="119"/>
                    <a:pt x="1" y="266"/>
                  </a:cubicBezTo>
                  <a:cubicBezTo>
                    <a:pt x="1" y="412"/>
                    <a:pt x="119" y="530"/>
                    <a:pt x="262" y="530"/>
                  </a:cubicBezTo>
                  <a:cubicBezTo>
                    <a:pt x="409" y="530"/>
                    <a:pt x="527" y="412"/>
                    <a:pt x="527" y="266"/>
                  </a:cubicBezTo>
                  <a:cubicBezTo>
                    <a:pt x="527" y="119"/>
                    <a:pt x="409" y="1"/>
                    <a:pt x="262" y="1"/>
                  </a:cubicBez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"/>
            <p:cNvSpPr/>
            <p:nvPr/>
          </p:nvSpPr>
          <p:spPr>
            <a:xfrm>
              <a:off x="7213380" y="4839948"/>
              <a:ext cx="55384" cy="55384"/>
            </a:xfrm>
            <a:custGeom>
              <a:avLst/>
              <a:gdLst/>
              <a:ahLst/>
              <a:cxnLst/>
              <a:rect l="l" t="t" r="r" b="b"/>
              <a:pathLst>
                <a:path w="262" h="262" extrusionOk="0">
                  <a:moveTo>
                    <a:pt x="133" y="0"/>
                  </a:moveTo>
                  <a:cubicBezTo>
                    <a:pt x="58" y="0"/>
                    <a:pt x="1" y="57"/>
                    <a:pt x="1" y="132"/>
                  </a:cubicBezTo>
                  <a:cubicBezTo>
                    <a:pt x="1" y="204"/>
                    <a:pt x="58" y="261"/>
                    <a:pt x="133" y="261"/>
                  </a:cubicBezTo>
                  <a:cubicBezTo>
                    <a:pt x="205" y="261"/>
                    <a:pt x="262" y="204"/>
                    <a:pt x="262" y="132"/>
                  </a:cubicBezTo>
                  <a:cubicBezTo>
                    <a:pt x="262" y="57"/>
                    <a:pt x="205" y="0"/>
                    <a:pt x="133" y="0"/>
                  </a:cubicBez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"/>
            <p:cNvSpPr/>
            <p:nvPr/>
          </p:nvSpPr>
          <p:spPr>
            <a:xfrm>
              <a:off x="7711196" y="4795134"/>
              <a:ext cx="56229" cy="56229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33" y="1"/>
                  </a:moveTo>
                  <a:cubicBezTo>
                    <a:pt x="61" y="1"/>
                    <a:pt x="0" y="62"/>
                    <a:pt x="0" y="133"/>
                  </a:cubicBezTo>
                  <a:cubicBezTo>
                    <a:pt x="0" y="205"/>
                    <a:pt x="61" y="266"/>
                    <a:pt x="133" y="266"/>
                  </a:cubicBezTo>
                  <a:cubicBezTo>
                    <a:pt x="208" y="266"/>
                    <a:pt x="265" y="205"/>
                    <a:pt x="265" y="133"/>
                  </a:cubicBezTo>
                  <a:cubicBezTo>
                    <a:pt x="265" y="62"/>
                    <a:pt x="208" y="1"/>
                    <a:pt x="133" y="1"/>
                  </a:cubicBez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"/>
            <p:cNvSpPr/>
            <p:nvPr/>
          </p:nvSpPr>
          <p:spPr>
            <a:xfrm>
              <a:off x="6928853" y="5052392"/>
              <a:ext cx="56229" cy="55384"/>
            </a:xfrm>
            <a:custGeom>
              <a:avLst/>
              <a:gdLst/>
              <a:ahLst/>
              <a:cxnLst/>
              <a:rect l="l" t="t" r="r" b="b"/>
              <a:pathLst>
                <a:path w="266" h="262" extrusionOk="0">
                  <a:moveTo>
                    <a:pt x="133" y="1"/>
                  </a:moveTo>
                  <a:cubicBezTo>
                    <a:pt x="62" y="1"/>
                    <a:pt x="1" y="58"/>
                    <a:pt x="1" y="130"/>
                  </a:cubicBezTo>
                  <a:cubicBezTo>
                    <a:pt x="1" y="205"/>
                    <a:pt x="62" y="262"/>
                    <a:pt x="133" y="262"/>
                  </a:cubicBezTo>
                  <a:cubicBezTo>
                    <a:pt x="208" y="262"/>
                    <a:pt x="266" y="205"/>
                    <a:pt x="266" y="130"/>
                  </a:cubicBezTo>
                  <a:cubicBezTo>
                    <a:pt x="266" y="58"/>
                    <a:pt x="208" y="1"/>
                    <a:pt x="133" y="1"/>
                  </a:cubicBez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"/>
            <p:cNvSpPr/>
            <p:nvPr/>
          </p:nvSpPr>
          <p:spPr>
            <a:xfrm>
              <a:off x="7049132" y="4674221"/>
              <a:ext cx="97238" cy="96181"/>
            </a:xfrm>
            <a:custGeom>
              <a:avLst/>
              <a:gdLst/>
              <a:ahLst/>
              <a:cxnLst/>
              <a:rect l="l" t="t" r="r" b="b"/>
              <a:pathLst>
                <a:path w="460" h="455" extrusionOk="0">
                  <a:moveTo>
                    <a:pt x="230" y="0"/>
                  </a:moveTo>
                  <a:cubicBezTo>
                    <a:pt x="105" y="0"/>
                    <a:pt x="1" y="100"/>
                    <a:pt x="1" y="226"/>
                  </a:cubicBezTo>
                  <a:cubicBezTo>
                    <a:pt x="1" y="351"/>
                    <a:pt x="105" y="455"/>
                    <a:pt x="230" y="455"/>
                  </a:cubicBezTo>
                  <a:cubicBezTo>
                    <a:pt x="355" y="455"/>
                    <a:pt x="459" y="351"/>
                    <a:pt x="459" y="226"/>
                  </a:cubicBezTo>
                  <a:cubicBezTo>
                    <a:pt x="459" y="100"/>
                    <a:pt x="355" y="0"/>
                    <a:pt x="2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"/>
            <p:cNvSpPr/>
            <p:nvPr/>
          </p:nvSpPr>
          <p:spPr>
            <a:xfrm>
              <a:off x="6429557" y="5062962"/>
              <a:ext cx="108442" cy="80539"/>
            </a:xfrm>
            <a:custGeom>
              <a:avLst/>
              <a:gdLst/>
              <a:ahLst/>
              <a:cxnLst/>
              <a:rect l="l" t="t" r="r" b="b"/>
              <a:pathLst>
                <a:path w="513" h="381" extrusionOk="0">
                  <a:moveTo>
                    <a:pt x="259" y="1"/>
                  </a:moveTo>
                  <a:cubicBezTo>
                    <a:pt x="115" y="1"/>
                    <a:pt x="1" y="115"/>
                    <a:pt x="1" y="255"/>
                  </a:cubicBezTo>
                  <a:cubicBezTo>
                    <a:pt x="1" y="301"/>
                    <a:pt x="15" y="344"/>
                    <a:pt x="33" y="380"/>
                  </a:cubicBezTo>
                  <a:lnTo>
                    <a:pt x="480" y="380"/>
                  </a:lnTo>
                  <a:cubicBezTo>
                    <a:pt x="502" y="344"/>
                    <a:pt x="513" y="301"/>
                    <a:pt x="513" y="255"/>
                  </a:cubicBezTo>
                  <a:cubicBezTo>
                    <a:pt x="513" y="115"/>
                    <a:pt x="398" y="1"/>
                    <a:pt x="2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"/>
            <p:cNvSpPr/>
            <p:nvPr/>
          </p:nvSpPr>
          <p:spPr>
            <a:xfrm>
              <a:off x="6727613" y="3293442"/>
              <a:ext cx="255145" cy="937715"/>
            </a:xfrm>
            <a:custGeom>
              <a:avLst/>
              <a:gdLst/>
              <a:ahLst/>
              <a:cxnLst/>
              <a:rect l="l" t="t" r="r" b="b"/>
              <a:pathLst>
                <a:path w="1207" h="4436" extrusionOk="0">
                  <a:moveTo>
                    <a:pt x="606" y="1"/>
                  </a:moveTo>
                  <a:cubicBezTo>
                    <a:pt x="273" y="1"/>
                    <a:pt x="1" y="269"/>
                    <a:pt x="1" y="602"/>
                  </a:cubicBezTo>
                  <a:lnTo>
                    <a:pt x="1" y="4435"/>
                  </a:lnTo>
                  <a:lnTo>
                    <a:pt x="1207" y="4435"/>
                  </a:lnTo>
                  <a:lnTo>
                    <a:pt x="1207" y="602"/>
                  </a:lnTo>
                  <a:cubicBezTo>
                    <a:pt x="1207" y="438"/>
                    <a:pt x="1143" y="284"/>
                    <a:pt x="1032" y="176"/>
                  </a:cubicBezTo>
                  <a:cubicBezTo>
                    <a:pt x="921" y="65"/>
                    <a:pt x="770" y="1"/>
                    <a:pt x="6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"/>
            <p:cNvSpPr/>
            <p:nvPr/>
          </p:nvSpPr>
          <p:spPr>
            <a:xfrm>
              <a:off x="7739945" y="3293442"/>
              <a:ext cx="255990" cy="937715"/>
            </a:xfrm>
            <a:custGeom>
              <a:avLst/>
              <a:gdLst/>
              <a:ahLst/>
              <a:cxnLst/>
              <a:rect l="l" t="t" r="r" b="b"/>
              <a:pathLst>
                <a:path w="1211" h="4436" extrusionOk="0">
                  <a:moveTo>
                    <a:pt x="605" y="1"/>
                  </a:moveTo>
                  <a:cubicBezTo>
                    <a:pt x="272" y="1"/>
                    <a:pt x="0" y="269"/>
                    <a:pt x="0" y="602"/>
                  </a:cubicBezTo>
                  <a:lnTo>
                    <a:pt x="0" y="4435"/>
                  </a:lnTo>
                  <a:lnTo>
                    <a:pt x="1210" y="4435"/>
                  </a:lnTo>
                  <a:lnTo>
                    <a:pt x="1210" y="602"/>
                  </a:lnTo>
                  <a:cubicBezTo>
                    <a:pt x="1210" y="438"/>
                    <a:pt x="1142" y="284"/>
                    <a:pt x="1031" y="176"/>
                  </a:cubicBezTo>
                  <a:cubicBezTo>
                    <a:pt x="924" y="65"/>
                    <a:pt x="770" y="1"/>
                    <a:pt x="6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"/>
            <p:cNvSpPr/>
            <p:nvPr/>
          </p:nvSpPr>
          <p:spPr>
            <a:xfrm>
              <a:off x="6518128" y="3593188"/>
              <a:ext cx="610698" cy="555315"/>
            </a:xfrm>
            <a:custGeom>
              <a:avLst/>
              <a:gdLst/>
              <a:ahLst/>
              <a:cxnLst/>
              <a:rect l="l" t="t" r="r" b="b"/>
              <a:pathLst>
                <a:path w="2889" h="2627" extrusionOk="0">
                  <a:moveTo>
                    <a:pt x="2889" y="0"/>
                  </a:moveTo>
                  <a:lnTo>
                    <a:pt x="1" y="1700"/>
                  </a:lnTo>
                  <a:lnTo>
                    <a:pt x="1" y="2627"/>
                  </a:lnTo>
                  <a:lnTo>
                    <a:pt x="2889" y="2627"/>
                  </a:lnTo>
                  <a:lnTo>
                    <a:pt x="28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"/>
            <p:cNvSpPr/>
            <p:nvPr/>
          </p:nvSpPr>
          <p:spPr>
            <a:xfrm>
              <a:off x="6518128" y="3841991"/>
              <a:ext cx="610698" cy="306512"/>
            </a:xfrm>
            <a:custGeom>
              <a:avLst/>
              <a:gdLst/>
              <a:ahLst/>
              <a:cxnLst/>
              <a:rect l="l" t="t" r="r" b="b"/>
              <a:pathLst>
                <a:path w="2889" h="1450" extrusionOk="0">
                  <a:moveTo>
                    <a:pt x="2889" y="1"/>
                  </a:moveTo>
                  <a:cubicBezTo>
                    <a:pt x="974" y="215"/>
                    <a:pt x="1" y="1450"/>
                    <a:pt x="1" y="1450"/>
                  </a:cubicBezTo>
                  <a:lnTo>
                    <a:pt x="2889" y="1450"/>
                  </a:lnTo>
                  <a:lnTo>
                    <a:pt x="28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"/>
            <p:cNvSpPr/>
            <p:nvPr/>
          </p:nvSpPr>
          <p:spPr>
            <a:xfrm>
              <a:off x="7612055" y="3593188"/>
              <a:ext cx="610698" cy="555315"/>
            </a:xfrm>
            <a:custGeom>
              <a:avLst/>
              <a:gdLst/>
              <a:ahLst/>
              <a:cxnLst/>
              <a:rect l="l" t="t" r="r" b="b"/>
              <a:pathLst>
                <a:path w="2889" h="2627" extrusionOk="0">
                  <a:moveTo>
                    <a:pt x="1" y="0"/>
                  </a:moveTo>
                  <a:lnTo>
                    <a:pt x="1" y="2627"/>
                  </a:lnTo>
                  <a:lnTo>
                    <a:pt x="2889" y="2627"/>
                  </a:lnTo>
                  <a:lnTo>
                    <a:pt x="2889" y="17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"/>
            <p:cNvSpPr/>
            <p:nvPr/>
          </p:nvSpPr>
          <p:spPr>
            <a:xfrm>
              <a:off x="7612055" y="3841991"/>
              <a:ext cx="610698" cy="306512"/>
            </a:xfrm>
            <a:custGeom>
              <a:avLst/>
              <a:gdLst/>
              <a:ahLst/>
              <a:cxnLst/>
              <a:rect l="l" t="t" r="r" b="b"/>
              <a:pathLst>
                <a:path w="2889" h="1450" extrusionOk="0">
                  <a:moveTo>
                    <a:pt x="1" y="1"/>
                  </a:moveTo>
                  <a:lnTo>
                    <a:pt x="1" y="1450"/>
                  </a:lnTo>
                  <a:lnTo>
                    <a:pt x="2889" y="1450"/>
                  </a:lnTo>
                  <a:cubicBezTo>
                    <a:pt x="2889" y="1450"/>
                    <a:pt x="1915" y="215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"/>
            <p:cNvSpPr/>
            <p:nvPr/>
          </p:nvSpPr>
          <p:spPr>
            <a:xfrm>
              <a:off x="7097540" y="2605800"/>
              <a:ext cx="528469" cy="1542706"/>
            </a:xfrm>
            <a:custGeom>
              <a:avLst/>
              <a:gdLst/>
              <a:ahLst/>
              <a:cxnLst/>
              <a:rect l="l" t="t" r="r" b="b"/>
              <a:pathLst>
                <a:path w="2500" h="7298" extrusionOk="0">
                  <a:moveTo>
                    <a:pt x="1250" y="1"/>
                  </a:moveTo>
                  <a:cubicBezTo>
                    <a:pt x="1196" y="1"/>
                    <a:pt x="1143" y="22"/>
                    <a:pt x="1103" y="62"/>
                  </a:cubicBezTo>
                  <a:lnTo>
                    <a:pt x="1053" y="119"/>
                  </a:lnTo>
                  <a:cubicBezTo>
                    <a:pt x="377" y="856"/>
                    <a:pt x="1" y="1815"/>
                    <a:pt x="1" y="2814"/>
                  </a:cubicBezTo>
                  <a:lnTo>
                    <a:pt x="1" y="7298"/>
                  </a:lnTo>
                  <a:lnTo>
                    <a:pt x="2499" y="7298"/>
                  </a:lnTo>
                  <a:lnTo>
                    <a:pt x="2499" y="2892"/>
                  </a:lnTo>
                  <a:cubicBezTo>
                    <a:pt x="2499" y="1844"/>
                    <a:pt x="2105" y="835"/>
                    <a:pt x="1397" y="62"/>
                  </a:cubicBezTo>
                  <a:cubicBezTo>
                    <a:pt x="1357" y="22"/>
                    <a:pt x="1304" y="1"/>
                    <a:pt x="1250" y="1"/>
                  </a:cubicBez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"/>
            <p:cNvSpPr/>
            <p:nvPr/>
          </p:nvSpPr>
          <p:spPr>
            <a:xfrm>
              <a:off x="7097540" y="2605800"/>
              <a:ext cx="264234" cy="1542706"/>
            </a:xfrm>
            <a:custGeom>
              <a:avLst/>
              <a:gdLst/>
              <a:ahLst/>
              <a:cxnLst/>
              <a:rect l="l" t="t" r="r" b="b"/>
              <a:pathLst>
                <a:path w="1250" h="7298" extrusionOk="0">
                  <a:moveTo>
                    <a:pt x="1250" y="1"/>
                  </a:moveTo>
                  <a:cubicBezTo>
                    <a:pt x="1196" y="1"/>
                    <a:pt x="1143" y="22"/>
                    <a:pt x="1103" y="62"/>
                  </a:cubicBezTo>
                  <a:lnTo>
                    <a:pt x="1053" y="119"/>
                  </a:lnTo>
                  <a:cubicBezTo>
                    <a:pt x="377" y="856"/>
                    <a:pt x="1" y="1815"/>
                    <a:pt x="1" y="2814"/>
                  </a:cubicBezTo>
                  <a:lnTo>
                    <a:pt x="1" y="7298"/>
                  </a:lnTo>
                  <a:lnTo>
                    <a:pt x="1250" y="7298"/>
                  </a:lnTo>
                  <a:lnTo>
                    <a:pt x="12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"/>
            <p:cNvSpPr/>
            <p:nvPr/>
          </p:nvSpPr>
          <p:spPr>
            <a:xfrm>
              <a:off x="7097540" y="4087200"/>
              <a:ext cx="528469" cy="61302"/>
            </a:xfrm>
            <a:custGeom>
              <a:avLst/>
              <a:gdLst/>
              <a:ahLst/>
              <a:cxnLst/>
              <a:rect l="l" t="t" r="r" b="b"/>
              <a:pathLst>
                <a:path w="2500" h="290" extrusionOk="0">
                  <a:moveTo>
                    <a:pt x="1" y="0"/>
                  </a:moveTo>
                  <a:lnTo>
                    <a:pt x="1" y="290"/>
                  </a:lnTo>
                  <a:lnTo>
                    <a:pt x="2499" y="29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"/>
            <p:cNvSpPr/>
            <p:nvPr/>
          </p:nvSpPr>
          <p:spPr>
            <a:xfrm>
              <a:off x="7097540" y="4148290"/>
              <a:ext cx="528469" cy="165305"/>
            </a:xfrm>
            <a:custGeom>
              <a:avLst/>
              <a:gdLst/>
              <a:ahLst/>
              <a:cxnLst/>
              <a:rect l="l" t="t" r="r" b="b"/>
              <a:pathLst>
                <a:path w="2500" h="782" extrusionOk="0">
                  <a:moveTo>
                    <a:pt x="1" y="1"/>
                  </a:moveTo>
                  <a:lnTo>
                    <a:pt x="416" y="781"/>
                  </a:lnTo>
                  <a:lnTo>
                    <a:pt x="2080" y="781"/>
                  </a:lnTo>
                  <a:lnTo>
                    <a:pt x="24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"/>
            <p:cNvSpPr/>
            <p:nvPr/>
          </p:nvSpPr>
          <p:spPr>
            <a:xfrm>
              <a:off x="7323089" y="3791258"/>
              <a:ext cx="76522" cy="657627"/>
            </a:xfrm>
            <a:custGeom>
              <a:avLst/>
              <a:gdLst/>
              <a:ahLst/>
              <a:cxnLst/>
              <a:rect l="l" t="t" r="r" b="b"/>
              <a:pathLst>
                <a:path w="362" h="3111" extrusionOk="0">
                  <a:moveTo>
                    <a:pt x="183" y="1"/>
                  </a:moveTo>
                  <a:cubicBezTo>
                    <a:pt x="83" y="1"/>
                    <a:pt x="0" y="83"/>
                    <a:pt x="0" y="183"/>
                  </a:cubicBezTo>
                  <a:lnTo>
                    <a:pt x="0" y="3111"/>
                  </a:lnTo>
                  <a:lnTo>
                    <a:pt x="362" y="3111"/>
                  </a:lnTo>
                  <a:lnTo>
                    <a:pt x="362" y="183"/>
                  </a:lnTo>
                  <a:cubicBezTo>
                    <a:pt x="362" y="133"/>
                    <a:pt x="344" y="87"/>
                    <a:pt x="308" y="54"/>
                  </a:cubicBezTo>
                  <a:cubicBezTo>
                    <a:pt x="276" y="22"/>
                    <a:pt x="233" y="1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"/>
            <p:cNvSpPr/>
            <p:nvPr/>
          </p:nvSpPr>
          <p:spPr>
            <a:xfrm>
              <a:off x="7361562" y="3791258"/>
              <a:ext cx="38050" cy="657627"/>
            </a:xfrm>
            <a:custGeom>
              <a:avLst/>
              <a:gdLst/>
              <a:ahLst/>
              <a:cxnLst/>
              <a:rect l="l" t="t" r="r" b="b"/>
              <a:pathLst>
                <a:path w="180" h="3111" extrusionOk="0">
                  <a:moveTo>
                    <a:pt x="1" y="1"/>
                  </a:moveTo>
                  <a:lnTo>
                    <a:pt x="1" y="3111"/>
                  </a:lnTo>
                  <a:lnTo>
                    <a:pt x="180" y="3111"/>
                  </a:lnTo>
                  <a:lnTo>
                    <a:pt x="180" y="183"/>
                  </a:lnTo>
                  <a:cubicBezTo>
                    <a:pt x="180" y="133"/>
                    <a:pt x="162" y="87"/>
                    <a:pt x="126" y="54"/>
                  </a:cubicBezTo>
                  <a:cubicBezTo>
                    <a:pt x="94" y="22"/>
                    <a:pt x="51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"/>
            <p:cNvSpPr/>
            <p:nvPr/>
          </p:nvSpPr>
          <p:spPr>
            <a:xfrm>
              <a:off x="6727613" y="4230943"/>
              <a:ext cx="255145" cy="82653"/>
            </a:xfrm>
            <a:custGeom>
              <a:avLst/>
              <a:gdLst/>
              <a:ahLst/>
              <a:cxnLst/>
              <a:rect l="l" t="t" r="r" b="b"/>
              <a:pathLst>
                <a:path w="1207" h="391" extrusionOk="0">
                  <a:moveTo>
                    <a:pt x="1" y="0"/>
                  </a:moveTo>
                  <a:lnTo>
                    <a:pt x="208" y="390"/>
                  </a:lnTo>
                  <a:lnTo>
                    <a:pt x="999" y="390"/>
                  </a:lnTo>
                  <a:lnTo>
                    <a:pt x="12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"/>
            <p:cNvSpPr/>
            <p:nvPr/>
          </p:nvSpPr>
          <p:spPr>
            <a:xfrm>
              <a:off x="7739945" y="4230943"/>
              <a:ext cx="255990" cy="82653"/>
            </a:xfrm>
            <a:custGeom>
              <a:avLst/>
              <a:gdLst/>
              <a:ahLst/>
              <a:cxnLst/>
              <a:rect l="l" t="t" r="r" b="b"/>
              <a:pathLst>
                <a:path w="1211" h="391" extrusionOk="0">
                  <a:moveTo>
                    <a:pt x="0" y="0"/>
                  </a:moveTo>
                  <a:lnTo>
                    <a:pt x="208" y="390"/>
                  </a:lnTo>
                  <a:lnTo>
                    <a:pt x="999" y="390"/>
                  </a:lnTo>
                  <a:lnTo>
                    <a:pt x="12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"/>
            <p:cNvSpPr/>
            <p:nvPr/>
          </p:nvSpPr>
          <p:spPr>
            <a:xfrm>
              <a:off x="6727613" y="3469738"/>
              <a:ext cx="255145" cy="68278"/>
            </a:xfrm>
            <a:custGeom>
              <a:avLst/>
              <a:gdLst/>
              <a:ahLst/>
              <a:cxnLst/>
              <a:rect l="l" t="t" r="r" b="b"/>
              <a:pathLst>
                <a:path w="1207" h="323" extrusionOk="0">
                  <a:moveTo>
                    <a:pt x="1" y="1"/>
                  </a:moveTo>
                  <a:lnTo>
                    <a:pt x="1" y="323"/>
                  </a:lnTo>
                  <a:lnTo>
                    <a:pt x="1207" y="323"/>
                  </a:lnTo>
                  <a:lnTo>
                    <a:pt x="1207" y="1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"/>
            <p:cNvSpPr/>
            <p:nvPr/>
          </p:nvSpPr>
          <p:spPr>
            <a:xfrm>
              <a:off x="7739945" y="3469738"/>
              <a:ext cx="255990" cy="68278"/>
            </a:xfrm>
            <a:custGeom>
              <a:avLst/>
              <a:gdLst/>
              <a:ahLst/>
              <a:cxnLst/>
              <a:rect l="l" t="t" r="r" b="b"/>
              <a:pathLst>
                <a:path w="1211" h="323" extrusionOk="0">
                  <a:moveTo>
                    <a:pt x="0" y="1"/>
                  </a:moveTo>
                  <a:lnTo>
                    <a:pt x="0" y="323"/>
                  </a:lnTo>
                  <a:lnTo>
                    <a:pt x="1210" y="323"/>
                  </a:lnTo>
                  <a:lnTo>
                    <a:pt x="1210" y="1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"/>
            <p:cNvSpPr/>
            <p:nvPr/>
          </p:nvSpPr>
          <p:spPr>
            <a:xfrm>
              <a:off x="7270877" y="3158788"/>
              <a:ext cx="201452" cy="200818"/>
            </a:xfrm>
            <a:custGeom>
              <a:avLst/>
              <a:gdLst/>
              <a:ahLst/>
              <a:cxnLst/>
              <a:rect l="l" t="t" r="r" b="b"/>
              <a:pathLst>
                <a:path w="953" h="950" extrusionOk="0">
                  <a:moveTo>
                    <a:pt x="477" y="1"/>
                  </a:moveTo>
                  <a:cubicBezTo>
                    <a:pt x="212" y="1"/>
                    <a:pt x="1" y="212"/>
                    <a:pt x="1" y="473"/>
                  </a:cubicBezTo>
                  <a:cubicBezTo>
                    <a:pt x="1" y="738"/>
                    <a:pt x="212" y="949"/>
                    <a:pt x="477" y="949"/>
                  </a:cubicBezTo>
                  <a:cubicBezTo>
                    <a:pt x="738" y="949"/>
                    <a:pt x="953" y="738"/>
                    <a:pt x="953" y="473"/>
                  </a:cubicBezTo>
                  <a:cubicBezTo>
                    <a:pt x="953" y="212"/>
                    <a:pt x="738" y="1"/>
                    <a:pt x="4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"/>
            <p:cNvSpPr/>
            <p:nvPr/>
          </p:nvSpPr>
          <p:spPr>
            <a:xfrm>
              <a:off x="7300471" y="3187537"/>
              <a:ext cx="142264" cy="142475"/>
            </a:xfrm>
            <a:custGeom>
              <a:avLst/>
              <a:gdLst/>
              <a:ahLst/>
              <a:cxnLst/>
              <a:rect l="l" t="t" r="r" b="b"/>
              <a:pathLst>
                <a:path w="673" h="674" extrusionOk="0">
                  <a:moveTo>
                    <a:pt x="337" y="1"/>
                  </a:moveTo>
                  <a:cubicBezTo>
                    <a:pt x="150" y="1"/>
                    <a:pt x="0" y="155"/>
                    <a:pt x="0" y="337"/>
                  </a:cubicBezTo>
                  <a:cubicBezTo>
                    <a:pt x="0" y="523"/>
                    <a:pt x="150" y="674"/>
                    <a:pt x="337" y="674"/>
                  </a:cubicBezTo>
                  <a:cubicBezTo>
                    <a:pt x="523" y="674"/>
                    <a:pt x="673" y="523"/>
                    <a:pt x="673" y="337"/>
                  </a:cubicBezTo>
                  <a:cubicBezTo>
                    <a:pt x="673" y="155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"/>
            <p:cNvSpPr/>
            <p:nvPr/>
          </p:nvSpPr>
          <p:spPr>
            <a:xfrm>
              <a:off x="7202810" y="2861578"/>
              <a:ext cx="317081" cy="158329"/>
            </a:xfrm>
            <a:custGeom>
              <a:avLst/>
              <a:gdLst/>
              <a:ahLst/>
              <a:cxnLst/>
              <a:rect l="l" t="t" r="r" b="b"/>
              <a:pathLst>
                <a:path w="1500" h="749" extrusionOk="0">
                  <a:moveTo>
                    <a:pt x="752" y="0"/>
                  </a:moveTo>
                  <a:cubicBezTo>
                    <a:pt x="337" y="0"/>
                    <a:pt x="0" y="333"/>
                    <a:pt x="0" y="748"/>
                  </a:cubicBezTo>
                  <a:lnTo>
                    <a:pt x="219" y="748"/>
                  </a:lnTo>
                  <a:cubicBezTo>
                    <a:pt x="219" y="455"/>
                    <a:pt x="459" y="219"/>
                    <a:pt x="752" y="219"/>
                  </a:cubicBezTo>
                  <a:cubicBezTo>
                    <a:pt x="1045" y="219"/>
                    <a:pt x="1282" y="455"/>
                    <a:pt x="1282" y="748"/>
                  </a:cubicBezTo>
                  <a:lnTo>
                    <a:pt x="1500" y="748"/>
                  </a:lnTo>
                  <a:cubicBezTo>
                    <a:pt x="1500" y="333"/>
                    <a:pt x="1167" y="0"/>
                    <a:pt x="7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"/>
            <p:cNvSpPr/>
            <p:nvPr/>
          </p:nvSpPr>
          <p:spPr>
            <a:xfrm>
              <a:off x="7270877" y="3466779"/>
              <a:ext cx="201452" cy="200607"/>
            </a:xfrm>
            <a:custGeom>
              <a:avLst/>
              <a:gdLst/>
              <a:ahLst/>
              <a:cxnLst/>
              <a:rect l="l" t="t" r="r" b="b"/>
              <a:pathLst>
                <a:path w="953" h="949" extrusionOk="0">
                  <a:moveTo>
                    <a:pt x="477" y="0"/>
                  </a:moveTo>
                  <a:cubicBezTo>
                    <a:pt x="212" y="0"/>
                    <a:pt x="1" y="212"/>
                    <a:pt x="1" y="476"/>
                  </a:cubicBezTo>
                  <a:cubicBezTo>
                    <a:pt x="1" y="738"/>
                    <a:pt x="212" y="949"/>
                    <a:pt x="477" y="949"/>
                  </a:cubicBezTo>
                  <a:cubicBezTo>
                    <a:pt x="738" y="949"/>
                    <a:pt x="953" y="738"/>
                    <a:pt x="953" y="476"/>
                  </a:cubicBezTo>
                  <a:cubicBezTo>
                    <a:pt x="953" y="212"/>
                    <a:pt x="738" y="0"/>
                    <a:pt x="4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1"/>
            <p:cNvSpPr/>
            <p:nvPr/>
          </p:nvSpPr>
          <p:spPr>
            <a:xfrm>
              <a:off x="7300471" y="3496373"/>
              <a:ext cx="142264" cy="142264"/>
            </a:xfrm>
            <a:custGeom>
              <a:avLst/>
              <a:gdLst/>
              <a:ahLst/>
              <a:cxnLst/>
              <a:rect l="l" t="t" r="r" b="b"/>
              <a:pathLst>
                <a:path w="673" h="673" extrusionOk="0">
                  <a:moveTo>
                    <a:pt x="337" y="0"/>
                  </a:moveTo>
                  <a:cubicBezTo>
                    <a:pt x="150" y="0"/>
                    <a:pt x="0" y="150"/>
                    <a:pt x="0" y="336"/>
                  </a:cubicBezTo>
                  <a:cubicBezTo>
                    <a:pt x="0" y="523"/>
                    <a:pt x="150" y="673"/>
                    <a:pt x="337" y="673"/>
                  </a:cubicBezTo>
                  <a:cubicBezTo>
                    <a:pt x="523" y="673"/>
                    <a:pt x="673" y="523"/>
                    <a:pt x="673" y="336"/>
                  </a:cubicBezTo>
                  <a:cubicBezTo>
                    <a:pt x="673" y="150"/>
                    <a:pt x="523" y="0"/>
                    <a:pt x="3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2" name="Google Shape;562;p1"/>
          <p:cNvGrpSpPr/>
          <p:nvPr/>
        </p:nvGrpSpPr>
        <p:grpSpPr>
          <a:xfrm>
            <a:off x="4194197" y="651426"/>
            <a:ext cx="4229461" cy="3808549"/>
            <a:chOff x="1452675" y="2080308"/>
            <a:chExt cx="429400" cy="386667"/>
          </a:xfrm>
        </p:grpSpPr>
        <p:sp>
          <p:nvSpPr>
            <p:cNvPr id="563" name="Google Shape;563;p1"/>
            <p:cNvSpPr/>
            <p:nvPr/>
          </p:nvSpPr>
          <p:spPr>
            <a:xfrm>
              <a:off x="1827125" y="2236300"/>
              <a:ext cx="10125" cy="16125"/>
            </a:xfrm>
            <a:custGeom>
              <a:avLst/>
              <a:gdLst/>
              <a:ahLst/>
              <a:cxnLst/>
              <a:rect l="l" t="t" r="r" b="b"/>
              <a:pathLst>
                <a:path w="405" h="645" extrusionOk="0">
                  <a:moveTo>
                    <a:pt x="201" y="0"/>
                  </a:moveTo>
                  <a:lnTo>
                    <a:pt x="169" y="107"/>
                  </a:lnTo>
                  <a:cubicBezTo>
                    <a:pt x="144" y="201"/>
                    <a:pt x="83" y="276"/>
                    <a:pt x="0" y="322"/>
                  </a:cubicBezTo>
                  <a:cubicBezTo>
                    <a:pt x="83" y="369"/>
                    <a:pt x="144" y="444"/>
                    <a:pt x="169" y="537"/>
                  </a:cubicBezTo>
                  <a:lnTo>
                    <a:pt x="201" y="644"/>
                  </a:lnTo>
                  <a:lnTo>
                    <a:pt x="233" y="537"/>
                  </a:lnTo>
                  <a:cubicBezTo>
                    <a:pt x="258" y="444"/>
                    <a:pt x="319" y="369"/>
                    <a:pt x="405" y="322"/>
                  </a:cubicBezTo>
                  <a:cubicBezTo>
                    <a:pt x="319" y="276"/>
                    <a:pt x="258" y="201"/>
                    <a:pt x="233" y="10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"/>
            <p:cNvSpPr/>
            <p:nvPr/>
          </p:nvSpPr>
          <p:spPr>
            <a:xfrm>
              <a:off x="1663925" y="2246125"/>
              <a:ext cx="10150" cy="16225"/>
            </a:xfrm>
            <a:custGeom>
              <a:avLst/>
              <a:gdLst/>
              <a:ahLst/>
              <a:cxnLst/>
              <a:rect l="l" t="t" r="r" b="b"/>
              <a:pathLst>
                <a:path w="406" h="649" extrusionOk="0">
                  <a:moveTo>
                    <a:pt x="201" y="1"/>
                  </a:moveTo>
                  <a:lnTo>
                    <a:pt x="172" y="108"/>
                  </a:lnTo>
                  <a:cubicBezTo>
                    <a:pt x="144" y="201"/>
                    <a:pt x="83" y="280"/>
                    <a:pt x="1" y="323"/>
                  </a:cubicBezTo>
                  <a:cubicBezTo>
                    <a:pt x="83" y="369"/>
                    <a:pt x="144" y="448"/>
                    <a:pt x="172" y="538"/>
                  </a:cubicBezTo>
                  <a:lnTo>
                    <a:pt x="201" y="649"/>
                  </a:lnTo>
                  <a:lnTo>
                    <a:pt x="233" y="538"/>
                  </a:lnTo>
                  <a:cubicBezTo>
                    <a:pt x="258" y="448"/>
                    <a:pt x="319" y="369"/>
                    <a:pt x="405" y="323"/>
                  </a:cubicBezTo>
                  <a:cubicBezTo>
                    <a:pt x="319" y="280"/>
                    <a:pt x="258" y="201"/>
                    <a:pt x="233" y="108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"/>
            <p:cNvSpPr/>
            <p:nvPr/>
          </p:nvSpPr>
          <p:spPr>
            <a:xfrm>
              <a:off x="1871950" y="2450750"/>
              <a:ext cx="10125" cy="16225"/>
            </a:xfrm>
            <a:custGeom>
              <a:avLst/>
              <a:gdLst/>
              <a:ahLst/>
              <a:cxnLst/>
              <a:rect l="l" t="t" r="r" b="b"/>
              <a:pathLst>
                <a:path w="405" h="649" extrusionOk="0">
                  <a:moveTo>
                    <a:pt x="201" y="1"/>
                  </a:moveTo>
                  <a:lnTo>
                    <a:pt x="172" y="112"/>
                  </a:lnTo>
                  <a:cubicBezTo>
                    <a:pt x="144" y="201"/>
                    <a:pt x="83" y="280"/>
                    <a:pt x="0" y="326"/>
                  </a:cubicBezTo>
                  <a:cubicBezTo>
                    <a:pt x="83" y="373"/>
                    <a:pt x="144" y="448"/>
                    <a:pt x="172" y="541"/>
                  </a:cubicBezTo>
                  <a:lnTo>
                    <a:pt x="201" y="648"/>
                  </a:lnTo>
                  <a:lnTo>
                    <a:pt x="233" y="541"/>
                  </a:lnTo>
                  <a:cubicBezTo>
                    <a:pt x="258" y="448"/>
                    <a:pt x="319" y="373"/>
                    <a:pt x="405" y="326"/>
                  </a:cubicBezTo>
                  <a:cubicBezTo>
                    <a:pt x="319" y="280"/>
                    <a:pt x="258" y="201"/>
                    <a:pt x="233" y="112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"/>
            <p:cNvSpPr/>
            <p:nvPr/>
          </p:nvSpPr>
          <p:spPr>
            <a:xfrm>
              <a:off x="1586625" y="2445575"/>
              <a:ext cx="10125" cy="16200"/>
            </a:xfrm>
            <a:custGeom>
              <a:avLst/>
              <a:gdLst/>
              <a:ahLst/>
              <a:cxnLst/>
              <a:rect l="l" t="t" r="r" b="b"/>
              <a:pathLst>
                <a:path w="405" h="648" extrusionOk="0">
                  <a:moveTo>
                    <a:pt x="201" y="0"/>
                  </a:moveTo>
                  <a:lnTo>
                    <a:pt x="172" y="107"/>
                  </a:lnTo>
                  <a:cubicBezTo>
                    <a:pt x="147" y="200"/>
                    <a:pt x="83" y="276"/>
                    <a:pt x="0" y="322"/>
                  </a:cubicBezTo>
                  <a:cubicBezTo>
                    <a:pt x="83" y="369"/>
                    <a:pt x="147" y="447"/>
                    <a:pt x="172" y="537"/>
                  </a:cubicBezTo>
                  <a:lnTo>
                    <a:pt x="201" y="648"/>
                  </a:lnTo>
                  <a:lnTo>
                    <a:pt x="233" y="537"/>
                  </a:lnTo>
                  <a:cubicBezTo>
                    <a:pt x="258" y="447"/>
                    <a:pt x="323" y="369"/>
                    <a:pt x="405" y="322"/>
                  </a:cubicBezTo>
                  <a:cubicBezTo>
                    <a:pt x="323" y="276"/>
                    <a:pt x="258" y="200"/>
                    <a:pt x="233" y="107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"/>
            <p:cNvSpPr/>
            <p:nvPr/>
          </p:nvSpPr>
          <p:spPr>
            <a:xfrm>
              <a:off x="1631275" y="2425456"/>
              <a:ext cx="10125" cy="16225"/>
            </a:xfrm>
            <a:custGeom>
              <a:avLst/>
              <a:gdLst/>
              <a:ahLst/>
              <a:cxnLst/>
              <a:rect l="l" t="t" r="r" b="b"/>
              <a:pathLst>
                <a:path w="405" h="649" extrusionOk="0">
                  <a:moveTo>
                    <a:pt x="201" y="1"/>
                  </a:moveTo>
                  <a:lnTo>
                    <a:pt x="172" y="108"/>
                  </a:lnTo>
                  <a:cubicBezTo>
                    <a:pt x="147" y="201"/>
                    <a:pt x="83" y="280"/>
                    <a:pt x="0" y="323"/>
                  </a:cubicBezTo>
                  <a:cubicBezTo>
                    <a:pt x="83" y="369"/>
                    <a:pt x="147" y="448"/>
                    <a:pt x="172" y="538"/>
                  </a:cubicBezTo>
                  <a:lnTo>
                    <a:pt x="201" y="648"/>
                  </a:lnTo>
                  <a:lnTo>
                    <a:pt x="233" y="538"/>
                  </a:lnTo>
                  <a:cubicBezTo>
                    <a:pt x="258" y="448"/>
                    <a:pt x="322" y="369"/>
                    <a:pt x="405" y="323"/>
                  </a:cubicBezTo>
                  <a:cubicBezTo>
                    <a:pt x="322" y="280"/>
                    <a:pt x="258" y="201"/>
                    <a:pt x="233" y="108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"/>
            <p:cNvSpPr/>
            <p:nvPr/>
          </p:nvSpPr>
          <p:spPr>
            <a:xfrm>
              <a:off x="1773900" y="2190475"/>
              <a:ext cx="10125" cy="16225"/>
            </a:xfrm>
            <a:custGeom>
              <a:avLst/>
              <a:gdLst/>
              <a:ahLst/>
              <a:cxnLst/>
              <a:rect l="l" t="t" r="r" b="b"/>
              <a:pathLst>
                <a:path w="405" h="649" extrusionOk="0">
                  <a:moveTo>
                    <a:pt x="204" y="1"/>
                  </a:moveTo>
                  <a:lnTo>
                    <a:pt x="172" y="108"/>
                  </a:lnTo>
                  <a:cubicBezTo>
                    <a:pt x="147" y="201"/>
                    <a:pt x="86" y="276"/>
                    <a:pt x="0" y="323"/>
                  </a:cubicBezTo>
                  <a:cubicBezTo>
                    <a:pt x="86" y="369"/>
                    <a:pt x="147" y="448"/>
                    <a:pt x="172" y="538"/>
                  </a:cubicBezTo>
                  <a:lnTo>
                    <a:pt x="204" y="649"/>
                  </a:lnTo>
                  <a:lnTo>
                    <a:pt x="233" y="538"/>
                  </a:lnTo>
                  <a:cubicBezTo>
                    <a:pt x="261" y="448"/>
                    <a:pt x="322" y="369"/>
                    <a:pt x="404" y="323"/>
                  </a:cubicBezTo>
                  <a:cubicBezTo>
                    <a:pt x="322" y="276"/>
                    <a:pt x="261" y="201"/>
                    <a:pt x="233" y="108"/>
                  </a:cubicBezTo>
                  <a:lnTo>
                    <a:pt x="204" y="1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"/>
            <p:cNvSpPr/>
            <p:nvPr/>
          </p:nvSpPr>
          <p:spPr>
            <a:xfrm>
              <a:off x="1855475" y="2225200"/>
              <a:ext cx="7200" cy="11550"/>
            </a:xfrm>
            <a:custGeom>
              <a:avLst/>
              <a:gdLst/>
              <a:ahLst/>
              <a:cxnLst/>
              <a:rect l="l" t="t" r="r" b="b"/>
              <a:pathLst>
                <a:path w="288" h="462" extrusionOk="0">
                  <a:moveTo>
                    <a:pt x="144" y="0"/>
                  </a:moveTo>
                  <a:lnTo>
                    <a:pt x="123" y="79"/>
                  </a:lnTo>
                  <a:cubicBezTo>
                    <a:pt x="101" y="143"/>
                    <a:pt x="58" y="197"/>
                    <a:pt x="1" y="229"/>
                  </a:cubicBezTo>
                  <a:cubicBezTo>
                    <a:pt x="58" y="262"/>
                    <a:pt x="101" y="319"/>
                    <a:pt x="123" y="383"/>
                  </a:cubicBezTo>
                  <a:lnTo>
                    <a:pt x="144" y="462"/>
                  </a:lnTo>
                  <a:lnTo>
                    <a:pt x="166" y="383"/>
                  </a:lnTo>
                  <a:cubicBezTo>
                    <a:pt x="183" y="319"/>
                    <a:pt x="226" y="262"/>
                    <a:pt x="287" y="229"/>
                  </a:cubicBezTo>
                  <a:cubicBezTo>
                    <a:pt x="226" y="197"/>
                    <a:pt x="183" y="143"/>
                    <a:pt x="166" y="7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"/>
            <p:cNvSpPr/>
            <p:nvPr/>
          </p:nvSpPr>
          <p:spPr>
            <a:xfrm>
              <a:off x="1684775" y="2155675"/>
              <a:ext cx="7175" cy="11475"/>
            </a:xfrm>
            <a:custGeom>
              <a:avLst/>
              <a:gdLst/>
              <a:ahLst/>
              <a:cxnLst/>
              <a:rect l="l" t="t" r="r" b="b"/>
              <a:pathLst>
                <a:path w="287" h="459" extrusionOk="0">
                  <a:moveTo>
                    <a:pt x="144" y="1"/>
                  </a:moveTo>
                  <a:lnTo>
                    <a:pt x="122" y="76"/>
                  </a:lnTo>
                  <a:cubicBezTo>
                    <a:pt x="101" y="144"/>
                    <a:pt x="58" y="197"/>
                    <a:pt x="0" y="230"/>
                  </a:cubicBezTo>
                  <a:cubicBezTo>
                    <a:pt x="58" y="262"/>
                    <a:pt x="101" y="319"/>
                    <a:pt x="122" y="384"/>
                  </a:cubicBezTo>
                  <a:lnTo>
                    <a:pt x="144" y="459"/>
                  </a:lnTo>
                  <a:lnTo>
                    <a:pt x="165" y="384"/>
                  </a:lnTo>
                  <a:cubicBezTo>
                    <a:pt x="183" y="319"/>
                    <a:pt x="226" y="262"/>
                    <a:pt x="287" y="230"/>
                  </a:cubicBezTo>
                  <a:cubicBezTo>
                    <a:pt x="226" y="197"/>
                    <a:pt x="183" y="144"/>
                    <a:pt x="165" y="76"/>
                  </a:cubicBezTo>
                  <a:lnTo>
                    <a:pt x="144" y="1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"/>
            <p:cNvSpPr/>
            <p:nvPr/>
          </p:nvSpPr>
          <p:spPr>
            <a:xfrm>
              <a:off x="1580100" y="2308675"/>
              <a:ext cx="13800" cy="22125"/>
            </a:xfrm>
            <a:custGeom>
              <a:avLst/>
              <a:gdLst/>
              <a:ahLst/>
              <a:cxnLst/>
              <a:rect l="l" t="t" r="r" b="b"/>
              <a:pathLst>
                <a:path w="552" h="885" extrusionOk="0">
                  <a:moveTo>
                    <a:pt x="276" y="0"/>
                  </a:moveTo>
                  <a:lnTo>
                    <a:pt x="233" y="151"/>
                  </a:lnTo>
                  <a:cubicBezTo>
                    <a:pt x="197" y="276"/>
                    <a:pt x="115" y="380"/>
                    <a:pt x="0" y="444"/>
                  </a:cubicBezTo>
                  <a:cubicBezTo>
                    <a:pt x="115" y="505"/>
                    <a:pt x="197" y="609"/>
                    <a:pt x="233" y="734"/>
                  </a:cubicBezTo>
                  <a:lnTo>
                    <a:pt x="276" y="884"/>
                  </a:lnTo>
                  <a:lnTo>
                    <a:pt x="319" y="734"/>
                  </a:lnTo>
                  <a:cubicBezTo>
                    <a:pt x="351" y="609"/>
                    <a:pt x="437" y="505"/>
                    <a:pt x="551" y="444"/>
                  </a:cubicBezTo>
                  <a:cubicBezTo>
                    <a:pt x="437" y="380"/>
                    <a:pt x="351" y="276"/>
                    <a:pt x="319" y="151"/>
                  </a:cubicBezTo>
                  <a:lnTo>
                    <a:pt x="276" y="0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"/>
            <p:cNvSpPr/>
            <p:nvPr/>
          </p:nvSpPr>
          <p:spPr>
            <a:xfrm>
              <a:off x="1627599" y="2080308"/>
              <a:ext cx="13800" cy="22025"/>
            </a:xfrm>
            <a:custGeom>
              <a:avLst/>
              <a:gdLst/>
              <a:ahLst/>
              <a:cxnLst/>
              <a:rect l="l" t="t" r="r" b="b"/>
              <a:pathLst>
                <a:path w="552" h="881" extrusionOk="0">
                  <a:moveTo>
                    <a:pt x="276" y="0"/>
                  </a:moveTo>
                  <a:lnTo>
                    <a:pt x="233" y="147"/>
                  </a:lnTo>
                  <a:cubicBezTo>
                    <a:pt x="197" y="272"/>
                    <a:pt x="115" y="380"/>
                    <a:pt x="0" y="441"/>
                  </a:cubicBezTo>
                  <a:cubicBezTo>
                    <a:pt x="115" y="501"/>
                    <a:pt x="197" y="609"/>
                    <a:pt x="233" y="734"/>
                  </a:cubicBezTo>
                  <a:lnTo>
                    <a:pt x="276" y="881"/>
                  </a:lnTo>
                  <a:lnTo>
                    <a:pt x="319" y="734"/>
                  </a:lnTo>
                  <a:cubicBezTo>
                    <a:pt x="354" y="609"/>
                    <a:pt x="437" y="501"/>
                    <a:pt x="551" y="441"/>
                  </a:cubicBezTo>
                  <a:cubicBezTo>
                    <a:pt x="437" y="380"/>
                    <a:pt x="354" y="272"/>
                    <a:pt x="319" y="147"/>
                  </a:cubicBezTo>
                  <a:lnTo>
                    <a:pt x="276" y="0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"/>
            <p:cNvSpPr/>
            <p:nvPr/>
          </p:nvSpPr>
          <p:spPr>
            <a:xfrm>
              <a:off x="1452675" y="2432150"/>
              <a:ext cx="13825" cy="22025"/>
            </a:xfrm>
            <a:custGeom>
              <a:avLst/>
              <a:gdLst/>
              <a:ahLst/>
              <a:cxnLst/>
              <a:rect l="l" t="t" r="r" b="b"/>
              <a:pathLst>
                <a:path w="553" h="881" extrusionOk="0">
                  <a:moveTo>
                    <a:pt x="277" y="0"/>
                  </a:moveTo>
                  <a:lnTo>
                    <a:pt x="234" y="151"/>
                  </a:lnTo>
                  <a:cubicBezTo>
                    <a:pt x="201" y="272"/>
                    <a:pt x="115" y="380"/>
                    <a:pt x="1" y="440"/>
                  </a:cubicBezTo>
                  <a:cubicBezTo>
                    <a:pt x="115" y="505"/>
                    <a:pt x="201" y="609"/>
                    <a:pt x="234" y="734"/>
                  </a:cubicBezTo>
                  <a:lnTo>
                    <a:pt x="277" y="881"/>
                  </a:lnTo>
                  <a:lnTo>
                    <a:pt x="319" y="734"/>
                  </a:lnTo>
                  <a:cubicBezTo>
                    <a:pt x="355" y="609"/>
                    <a:pt x="438" y="505"/>
                    <a:pt x="552" y="440"/>
                  </a:cubicBezTo>
                  <a:cubicBezTo>
                    <a:pt x="438" y="380"/>
                    <a:pt x="355" y="272"/>
                    <a:pt x="319" y="151"/>
                  </a:cubicBezTo>
                  <a:lnTo>
                    <a:pt x="277" y="0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"/>
            <p:cNvSpPr/>
            <p:nvPr/>
          </p:nvSpPr>
          <p:spPr>
            <a:xfrm>
              <a:off x="1596725" y="2291050"/>
              <a:ext cx="8275" cy="13175"/>
            </a:xfrm>
            <a:custGeom>
              <a:avLst/>
              <a:gdLst/>
              <a:ahLst/>
              <a:cxnLst/>
              <a:rect l="l" t="t" r="r" b="b"/>
              <a:pathLst>
                <a:path w="331" h="527" extrusionOk="0">
                  <a:moveTo>
                    <a:pt x="166" y="0"/>
                  </a:moveTo>
                  <a:lnTo>
                    <a:pt x="140" y="86"/>
                  </a:lnTo>
                  <a:cubicBezTo>
                    <a:pt x="119" y="161"/>
                    <a:pt x="69" y="226"/>
                    <a:pt x="1" y="262"/>
                  </a:cubicBezTo>
                  <a:cubicBezTo>
                    <a:pt x="69" y="301"/>
                    <a:pt x="119" y="362"/>
                    <a:pt x="140" y="437"/>
                  </a:cubicBezTo>
                  <a:lnTo>
                    <a:pt x="166" y="526"/>
                  </a:lnTo>
                  <a:lnTo>
                    <a:pt x="191" y="437"/>
                  </a:lnTo>
                  <a:cubicBezTo>
                    <a:pt x="212" y="362"/>
                    <a:pt x="262" y="301"/>
                    <a:pt x="330" y="262"/>
                  </a:cubicBezTo>
                  <a:cubicBezTo>
                    <a:pt x="262" y="226"/>
                    <a:pt x="212" y="161"/>
                    <a:pt x="191" y="86"/>
                  </a:cubicBezTo>
                  <a:lnTo>
                    <a:pt x="166" y="0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"/>
            <p:cNvSpPr/>
            <p:nvPr/>
          </p:nvSpPr>
          <p:spPr>
            <a:xfrm>
              <a:off x="1563933" y="2135973"/>
              <a:ext cx="8250" cy="13175"/>
            </a:xfrm>
            <a:custGeom>
              <a:avLst/>
              <a:gdLst/>
              <a:ahLst/>
              <a:cxnLst/>
              <a:rect l="l" t="t" r="r" b="b"/>
              <a:pathLst>
                <a:path w="330" h="527" extrusionOk="0">
                  <a:moveTo>
                    <a:pt x="165" y="1"/>
                  </a:moveTo>
                  <a:lnTo>
                    <a:pt x="140" y="90"/>
                  </a:lnTo>
                  <a:cubicBezTo>
                    <a:pt x="118" y="165"/>
                    <a:pt x="68" y="226"/>
                    <a:pt x="0" y="266"/>
                  </a:cubicBezTo>
                  <a:cubicBezTo>
                    <a:pt x="68" y="301"/>
                    <a:pt x="118" y="366"/>
                    <a:pt x="140" y="441"/>
                  </a:cubicBezTo>
                  <a:lnTo>
                    <a:pt x="165" y="527"/>
                  </a:lnTo>
                  <a:lnTo>
                    <a:pt x="190" y="441"/>
                  </a:lnTo>
                  <a:cubicBezTo>
                    <a:pt x="212" y="366"/>
                    <a:pt x="262" y="301"/>
                    <a:pt x="330" y="266"/>
                  </a:cubicBezTo>
                  <a:cubicBezTo>
                    <a:pt x="262" y="226"/>
                    <a:pt x="212" y="165"/>
                    <a:pt x="190" y="90"/>
                  </a:cubicBezTo>
                  <a:lnTo>
                    <a:pt x="165" y="1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"/>
            <p:cNvSpPr/>
            <p:nvPr/>
          </p:nvSpPr>
          <p:spPr>
            <a:xfrm>
              <a:off x="1607200" y="2430275"/>
              <a:ext cx="7175" cy="11475"/>
            </a:xfrm>
            <a:custGeom>
              <a:avLst/>
              <a:gdLst/>
              <a:ahLst/>
              <a:cxnLst/>
              <a:rect l="l" t="t" r="r" b="b"/>
              <a:pathLst>
                <a:path w="287" h="459" extrusionOk="0">
                  <a:moveTo>
                    <a:pt x="144" y="0"/>
                  </a:moveTo>
                  <a:lnTo>
                    <a:pt x="122" y="75"/>
                  </a:lnTo>
                  <a:cubicBezTo>
                    <a:pt x="101" y="140"/>
                    <a:pt x="58" y="197"/>
                    <a:pt x="1" y="229"/>
                  </a:cubicBezTo>
                  <a:cubicBezTo>
                    <a:pt x="58" y="261"/>
                    <a:pt x="101" y="315"/>
                    <a:pt x="122" y="383"/>
                  </a:cubicBezTo>
                  <a:lnTo>
                    <a:pt x="144" y="458"/>
                  </a:lnTo>
                  <a:lnTo>
                    <a:pt x="165" y="383"/>
                  </a:lnTo>
                  <a:cubicBezTo>
                    <a:pt x="183" y="315"/>
                    <a:pt x="226" y="261"/>
                    <a:pt x="287" y="229"/>
                  </a:cubicBezTo>
                  <a:cubicBezTo>
                    <a:pt x="226" y="197"/>
                    <a:pt x="183" y="140"/>
                    <a:pt x="165" y="75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"/>
            <p:cNvSpPr/>
            <p:nvPr/>
          </p:nvSpPr>
          <p:spPr>
            <a:xfrm>
              <a:off x="1833575" y="2393300"/>
              <a:ext cx="7275" cy="11575"/>
            </a:xfrm>
            <a:custGeom>
              <a:avLst/>
              <a:gdLst/>
              <a:ahLst/>
              <a:cxnLst/>
              <a:rect l="l" t="t" r="r" b="b"/>
              <a:pathLst>
                <a:path w="291" h="463" extrusionOk="0">
                  <a:moveTo>
                    <a:pt x="147" y="1"/>
                  </a:moveTo>
                  <a:lnTo>
                    <a:pt x="122" y="80"/>
                  </a:lnTo>
                  <a:cubicBezTo>
                    <a:pt x="104" y="144"/>
                    <a:pt x="61" y="198"/>
                    <a:pt x="0" y="230"/>
                  </a:cubicBezTo>
                  <a:cubicBezTo>
                    <a:pt x="61" y="262"/>
                    <a:pt x="104" y="319"/>
                    <a:pt x="122" y="384"/>
                  </a:cubicBezTo>
                  <a:lnTo>
                    <a:pt x="147" y="463"/>
                  </a:lnTo>
                  <a:lnTo>
                    <a:pt x="168" y="384"/>
                  </a:lnTo>
                  <a:cubicBezTo>
                    <a:pt x="186" y="319"/>
                    <a:pt x="229" y="262"/>
                    <a:pt x="290" y="230"/>
                  </a:cubicBezTo>
                  <a:cubicBezTo>
                    <a:pt x="229" y="198"/>
                    <a:pt x="186" y="144"/>
                    <a:pt x="168" y="80"/>
                  </a:cubicBezTo>
                  <a:lnTo>
                    <a:pt x="147" y="1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"/>
            <p:cNvSpPr/>
            <p:nvPr/>
          </p:nvSpPr>
          <p:spPr>
            <a:xfrm>
              <a:off x="1668052" y="2226864"/>
              <a:ext cx="7175" cy="11475"/>
            </a:xfrm>
            <a:custGeom>
              <a:avLst/>
              <a:gdLst/>
              <a:ahLst/>
              <a:cxnLst/>
              <a:rect l="l" t="t" r="r" b="b"/>
              <a:pathLst>
                <a:path w="287" h="459" extrusionOk="0">
                  <a:moveTo>
                    <a:pt x="144" y="0"/>
                  </a:moveTo>
                  <a:lnTo>
                    <a:pt x="122" y="79"/>
                  </a:lnTo>
                  <a:cubicBezTo>
                    <a:pt x="104" y="143"/>
                    <a:pt x="58" y="197"/>
                    <a:pt x="0" y="229"/>
                  </a:cubicBezTo>
                  <a:cubicBezTo>
                    <a:pt x="58" y="261"/>
                    <a:pt x="104" y="319"/>
                    <a:pt x="122" y="383"/>
                  </a:cubicBezTo>
                  <a:lnTo>
                    <a:pt x="144" y="458"/>
                  </a:lnTo>
                  <a:lnTo>
                    <a:pt x="165" y="383"/>
                  </a:lnTo>
                  <a:cubicBezTo>
                    <a:pt x="183" y="319"/>
                    <a:pt x="226" y="261"/>
                    <a:pt x="287" y="229"/>
                  </a:cubicBezTo>
                  <a:cubicBezTo>
                    <a:pt x="226" y="197"/>
                    <a:pt x="183" y="143"/>
                    <a:pt x="165" y="7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rgbClr val="F0EBC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785CB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79" name="Google Shape;579;p1"/>
          <p:cNvCxnSpPr>
            <a:cxnSpLocks/>
          </p:cNvCxnSpPr>
          <p:nvPr/>
        </p:nvCxnSpPr>
        <p:spPr>
          <a:xfrm>
            <a:off x="666750" y="3541541"/>
            <a:ext cx="2284879" cy="0"/>
          </a:xfrm>
          <a:prstGeom prst="straightConnector1">
            <a:avLst/>
          </a:prstGeom>
          <a:noFill/>
          <a:ln w="28575" cap="rnd" cmpd="sng">
            <a:solidFill>
              <a:schemeClr val="accent2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6D45C96-6A63-A10A-CD45-0E44069081C7}"/>
              </a:ext>
            </a:extLst>
          </p:cNvPr>
          <p:cNvSpPr txBox="1"/>
          <p:nvPr/>
        </p:nvSpPr>
        <p:spPr>
          <a:xfrm>
            <a:off x="543404" y="3111717"/>
            <a:ext cx="2677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Playfair Display" panose="00000500000000000000" pitchFamily="2" charset="0"/>
              </a:rPr>
              <a:t>M </a:t>
            </a:r>
            <a:r>
              <a:rPr lang="en-US" sz="1800" dirty="0" err="1">
                <a:latin typeface="Playfair Display" panose="00000500000000000000" pitchFamily="2" charset="0"/>
              </a:rPr>
              <a:t>Tsani</a:t>
            </a:r>
            <a:r>
              <a:rPr lang="en-US" sz="1800" dirty="0">
                <a:latin typeface="Playfair Display" panose="00000500000000000000" pitchFamily="2" charset="0"/>
              </a:rPr>
              <a:t> Nur </a:t>
            </a:r>
            <a:r>
              <a:rPr lang="en-US" sz="1800" dirty="0" err="1">
                <a:latin typeface="Playfair Display" panose="00000500000000000000" pitchFamily="2" charset="0"/>
              </a:rPr>
              <a:t>Ramdhan</a:t>
            </a:r>
            <a:endParaRPr lang="en-ID" sz="1800" dirty="0">
              <a:latin typeface="Playfair Display" panose="00000500000000000000" pitchFamily="2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5"/>
          <p:cNvSpPr txBox="1">
            <a:spLocks noGrp="1"/>
          </p:cNvSpPr>
          <p:nvPr>
            <p:ph type="title"/>
          </p:nvPr>
        </p:nvSpPr>
        <p:spPr>
          <a:xfrm>
            <a:off x="448220" y="2474259"/>
            <a:ext cx="2153786" cy="847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4000" dirty="0"/>
              <a:t>Sejarah internet</a:t>
            </a:r>
            <a:endParaRPr sz="4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2"/>
          <p:cNvSpPr txBox="1">
            <a:spLocks noGrp="1"/>
          </p:cNvSpPr>
          <p:nvPr>
            <p:ph type="ctrTitle"/>
          </p:nvPr>
        </p:nvSpPr>
        <p:spPr>
          <a:xfrm>
            <a:off x="0" y="1092050"/>
            <a:ext cx="7781100" cy="7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US" dirty="0" err="1">
                <a:solidFill>
                  <a:schemeClr val="lt1"/>
                </a:solidFill>
              </a:rPr>
              <a:t>Apa</a:t>
            </a:r>
            <a:r>
              <a:rPr lang="en-US" dirty="0">
                <a:solidFill>
                  <a:schemeClr val="lt1"/>
                </a:solidFill>
              </a:rPr>
              <a:t> </a:t>
            </a:r>
            <a:r>
              <a:rPr lang="en-US" dirty="0" err="1">
                <a:solidFill>
                  <a:schemeClr val="lt1"/>
                </a:solidFill>
              </a:rPr>
              <a:t>itu</a:t>
            </a:r>
            <a:r>
              <a:rPr lang="en-US" dirty="0">
                <a:solidFill>
                  <a:schemeClr val="lt1"/>
                </a:solidFill>
              </a:rPr>
              <a:t> internet?</a:t>
            </a:r>
            <a:endParaRPr dirty="0">
              <a:solidFill>
                <a:schemeClr val="lt1"/>
              </a:solidFill>
            </a:endParaRPr>
          </a:p>
        </p:txBody>
      </p:sp>
      <p:pic>
        <p:nvPicPr>
          <p:cNvPr id="591" name="Google Shape;591;p2"/>
          <p:cNvPicPr preferRelativeResize="0"/>
          <p:nvPr/>
        </p:nvPicPr>
        <p:blipFill rotWithShape="1">
          <a:blip r:embed="rId3">
            <a:alphaModFix/>
          </a:blip>
          <a:srcRect l="36330"/>
          <a:stretch/>
        </p:blipFill>
        <p:spPr>
          <a:xfrm flipH="1">
            <a:off x="72152" y="913050"/>
            <a:ext cx="4038323" cy="4230451"/>
          </a:xfrm>
          <a:prstGeom prst="rect">
            <a:avLst/>
          </a:prstGeom>
          <a:noFill/>
          <a:ln>
            <a:noFill/>
          </a:ln>
        </p:spPr>
      </p:pic>
      <p:sp>
        <p:nvSpPr>
          <p:cNvPr id="592" name="Google Shape;592;p2"/>
          <p:cNvSpPr txBox="1">
            <a:spLocks noGrp="1"/>
          </p:cNvSpPr>
          <p:nvPr>
            <p:ph type="subTitle" idx="1"/>
          </p:nvPr>
        </p:nvSpPr>
        <p:spPr>
          <a:xfrm>
            <a:off x="5860672" y="2203996"/>
            <a:ext cx="19944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D" dirty="0">
                <a:solidFill>
                  <a:schemeClr val="lt1"/>
                </a:solidFill>
              </a:rPr>
              <a:t>Internet </a:t>
            </a:r>
            <a:r>
              <a:rPr lang="en-ID" dirty="0" err="1">
                <a:solidFill>
                  <a:schemeClr val="lt1"/>
                </a:solidFill>
              </a:rPr>
              <a:t>adalah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jaringan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komunikasi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elektronik</a:t>
            </a:r>
            <a:r>
              <a:rPr lang="en-ID" dirty="0">
                <a:solidFill>
                  <a:schemeClr val="lt1"/>
                </a:solidFill>
              </a:rPr>
              <a:t> yang </a:t>
            </a:r>
            <a:r>
              <a:rPr lang="en-ID" dirty="0" err="1">
                <a:solidFill>
                  <a:schemeClr val="lt1"/>
                </a:solidFill>
              </a:rPr>
              <a:t>menghubungkan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jaringan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komputer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dengan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fasilitas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komputer</a:t>
            </a:r>
            <a:r>
              <a:rPr lang="en-ID" dirty="0">
                <a:solidFill>
                  <a:schemeClr val="lt1"/>
                </a:solidFill>
              </a:rPr>
              <a:t> di </a:t>
            </a:r>
            <a:r>
              <a:rPr lang="en-ID" dirty="0" err="1">
                <a:solidFill>
                  <a:schemeClr val="lt1"/>
                </a:solidFill>
              </a:rPr>
              <a:t>seluruh</a:t>
            </a:r>
            <a:r>
              <a:rPr lang="en-ID" dirty="0">
                <a:solidFill>
                  <a:schemeClr val="lt1"/>
                </a:solidFill>
              </a:rPr>
              <a:t> dunia. </a:t>
            </a:r>
            <a:r>
              <a:rPr lang="en-ID" dirty="0" err="1">
                <a:solidFill>
                  <a:schemeClr val="lt1"/>
                </a:solidFill>
              </a:rPr>
              <a:t>Jaringan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ini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tersusun</a:t>
            </a:r>
            <a:r>
              <a:rPr lang="en-ID" dirty="0">
                <a:solidFill>
                  <a:schemeClr val="lt1"/>
                </a:solidFill>
              </a:rPr>
              <a:t> dan </a:t>
            </a:r>
            <a:r>
              <a:rPr lang="en-ID" dirty="0" err="1">
                <a:solidFill>
                  <a:schemeClr val="lt1"/>
                </a:solidFill>
              </a:rPr>
              <a:t>terorganisir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melalui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telepon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atau</a:t>
            </a:r>
            <a:r>
              <a:rPr lang="en-ID" dirty="0">
                <a:solidFill>
                  <a:schemeClr val="lt1"/>
                </a:solidFill>
              </a:rPr>
              <a:t> </a:t>
            </a:r>
            <a:r>
              <a:rPr lang="en-ID" dirty="0" err="1">
                <a:solidFill>
                  <a:schemeClr val="lt1"/>
                </a:solidFill>
              </a:rPr>
              <a:t>satelit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4"/>
          <p:cNvSpPr txBox="1">
            <a:spLocks noGrp="1"/>
          </p:cNvSpPr>
          <p:nvPr>
            <p:ph type="subTitle" idx="1"/>
          </p:nvPr>
        </p:nvSpPr>
        <p:spPr>
          <a:xfrm>
            <a:off x="1480592" y="1339075"/>
            <a:ext cx="6182815" cy="1635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400" dirty="0"/>
              <a:t>“</a:t>
            </a:r>
            <a:r>
              <a:rPr lang="en-ID" sz="2400" dirty="0"/>
              <a:t>Sejarah Internet </a:t>
            </a:r>
            <a:r>
              <a:rPr lang="en-ID" sz="2400" dirty="0" err="1"/>
              <a:t>dimulai</a:t>
            </a:r>
            <a:r>
              <a:rPr lang="en-ID" sz="2400" dirty="0"/>
              <a:t> pada </a:t>
            </a:r>
            <a:r>
              <a:rPr lang="en-ID" sz="2400" dirty="0" err="1"/>
              <a:t>tahun</a:t>
            </a:r>
            <a:r>
              <a:rPr lang="en-ID" sz="2400" dirty="0"/>
              <a:t> 1969 yang </a:t>
            </a:r>
            <a:r>
              <a:rPr lang="en-ID" sz="2400" dirty="0" err="1"/>
              <a:t>dilakukan</a:t>
            </a:r>
            <a:r>
              <a:rPr lang="en-ID" sz="2400" dirty="0"/>
              <a:t> oleh DARPA, </a:t>
            </a:r>
            <a:r>
              <a:rPr lang="en-ID" sz="2400" dirty="0" err="1"/>
              <a:t>yaitu</a:t>
            </a:r>
            <a:r>
              <a:rPr lang="en-ID" sz="2400" dirty="0"/>
              <a:t> </a:t>
            </a:r>
            <a:r>
              <a:rPr lang="en-ID" sz="2400" dirty="0" err="1"/>
              <a:t>sebuah</a:t>
            </a:r>
            <a:r>
              <a:rPr lang="en-ID" sz="2400" dirty="0"/>
              <a:t> badan </a:t>
            </a:r>
            <a:r>
              <a:rPr lang="en-ID" sz="2400" dirty="0" err="1"/>
              <a:t>pertahanan</a:t>
            </a:r>
            <a:r>
              <a:rPr lang="en-ID" sz="2400" dirty="0"/>
              <a:t> Amerika </a:t>
            </a:r>
            <a:r>
              <a:rPr lang="en-ID" sz="2400" dirty="0" err="1"/>
              <a:t>Serikat</a:t>
            </a:r>
            <a:r>
              <a:rPr lang="en-ID" sz="2400" dirty="0"/>
              <a:t> yang </a:t>
            </a:r>
            <a:r>
              <a:rPr lang="en-ID" sz="2400" dirty="0" err="1"/>
              <a:t>membuat</a:t>
            </a:r>
            <a:r>
              <a:rPr lang="en-ID" sz="2400" dirty="0"/>
              <a:t> </a:t>
            </a:r>
            <a:r>
              <a:rPr lang="en-ID" sz="2400" dirty="0" err="1"/>
              <a:t>sebuah</a:t>
            </a:r>
            <a:r>
              <a:rPr lang="en-ID" sz="2400" dirty="0"/>
              <a:t> </a:t>
            </a:r>
            <a:r>
              <a:rPr lang="en-ID" sz="2400" dirty="0" err="1"/>
              <a:t>proyek</a:t>
            </a:r>
            <a:r>
              <a:rPr lang="en-ID" sz="2400" dirty="0"/>
              <a:t> yang </a:t>
            </a:r>
            <a:r>
              <a:rPr lang="en-ID" sz="2400" dirty="0" err="1"/>
              <a:t>bernama</a:t>
            </a:r>
            <a:r>
              <a:rPr lang="en-ID" sz="2400" dirty="0"/>
              <a:t> ARPANET. ARPANET </a:t>
            </a:r>
            <a:r>
              <a:rPr lang="en-ID" sz="2400" dirty="0" err="1"/>
              <a:t>adalah</a:t>
            </a:r>
            <a:r>
              <a:rPr lang="en-ID" sz="2400" dirty="0"/>
              <a:t> </a:t>
            </a:r>
            <a:r>
              <a:rPr lang="en-ID" sz="2400" dirty="0" err="1"/>
              <a:t>sebuah</a:t>
            </a:r>
            <a:r>
              <a:rPr lang="en-ID" sz="2400" dirty="0"/>
              <a:t> </a:t>
            </a:r>
            <a:r>
              <a:rPr lang="en-ID" sz="2400" dirty="0" err="1"/>
              <a:t>proyek</a:t>
            </a:r>
            <a:r>
              <a:rPr lang="en-ID" sz="2400" dirty="0"/>
              <a:t> yang </a:t>
            </a:r>
            <a:r>
              <a:rPr lang="en-ID" sz="2400" dirty="0" err="1"/>
              <a:t>memungkinkan</a:t>
            </a:r>
            <a:r>
              <a:rPr lang="en-ID" sz="2400" dirty="0"/>
              <a:t> </a:t>
            </a:r>
            <a:r>
              <a:rPr lang="en-ID" sz="2400" dirty="0" err="1"/>
              <a:t>untuk</a:t>
            </a:r>
            <a:r>
              <a:rPr lang="en-ID" sz="2400" dirty="0"/>
              <a:t> </a:t>
            </a:r>
            <a:r>
              <a:rPr lang="en-ID" sz="2400" dirty="0" err="1"/>
              <a:t>membuat</a:t>
            </a:r>
            <a:r>
              <a:rPr lang="en-ID" sz="2400" dirty="0"/>
              <a:t> </a:t>
            </a:r>
            <a:r>
              <a:rPr lang="en-ID" sz="2400" dirty="0" err="1"/>
              <a:t>sistem</a:t>
            </a:r>
            <a:r>
              <a:rPr lang="en-ID" sz="2400" dirty="0"/>
              <a:t> yang </a:t>
            </a:r>
            <a:r>
              <a:rPr lang="en-ID" sz="2400" dirty="0" err="1"/>
              <a:t>saling</a:t>
            </a:r>
            <a:r>
              <a:rPr lang="en-ID" sz="2400" dirty="0"/>
              <a:t> </a:t>
            </a:r>
            <a:r>
              <a:rPr lang="en-ID" sz="2400" dirty="0" err="1"/>
              <a:t>terhubung</a:t>
            </a:r>
            <a:r>
              <a:rPr lang="es" sz="2400" i="0" dirty="0"/>
              <a:t>”</a:t>
            </a:r>
            <a:endParaRPr sz="2400" i="0" dirty="0"/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2400" i="0" dirty="0"/>
          </a:p>
        </p:txBody>
      </p:sp>
      <p:sp>
        <p:nvSpPr>
          <p:cNvPr id="626" name="Google Shape;626;p4"/>
          <p:cNvSpPr txBox="1">
            <a:spLocks noGrp="1"/>
          </p:cNvSpPr>
          <p:nvPr>
            <p:ph type="subTitle" idx="2"/>
          </p:nvPr>
        </p:nvSpPr>
        <p:spPr>
          <a:xfrm>
            <a:off x="-805012" y="630351"/>
            <a:ext cx="4012135" cy="26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D" sz="20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SEJARAH INTERNET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6D27E0D-2C42-7084-E6D5-8D14F0CB5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774" y="467950"/>
            <a:ext cx="7047300" cy="482400"/>
          </a:xfrm>
        </p:spPr>
        <p:txBody>
          <a:bodyPr/>
          <a:lstStyle/>
          <a:p>
            <a:r>
              <a:rPr lang="en-US" dirty="0" err="1"/>
              <a:t>Penemu</a:t>
            </a:r>
            <a:r>
              <a:rPr lang="en-US" dirty="0"/>
              <a:t> internet</a:t>
            </a:r>
            <a:endParaRPr lang="en-ID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63C705-A505-00B9-46C3-12C8871C4D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8863" y="1258127"/>
            <a:ext cx="2877670" cy="2615164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351426-375A-1972-C11D-352B58437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0172" y="3403535"/>
            <a:ext cx="5581050" cy="943485"/>
          </a:xfrm>
        </p:spPr>
        <p:txBody>
          <a:bodyPr/>
          <a:lstStyle/>
          <a:p>
            <a:pPr marL="152400" indent="0">
              <a:buNone/>
            </a:pP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Pada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tanggal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29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Oktober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, Kleinrock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menciptakan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sebuah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penemuan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besar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menjelang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abad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modern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yaitu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 internet.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Secara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tidak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sengaja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kini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 internet 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berhasil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memecahkan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kode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digital dan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menjadikannya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sebagai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paket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terpisah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. Dari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situlah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Ia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kemudian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diberi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julukan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</a:t>
            </a:r>
            <a:r>
              <a:rPr lang="en-ID" b="1" i="0" dirty="0" err="1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sebagai</a:t>
            </a:r>
            <a:r>
              <a:rPr lang="en-ID" b="1" i="0" dirty="0">
                <a:solidFill>
                  <a:srgbClr val="FFB089"/>
                </a:solidFill>
                <a:effectLst/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 Bapak Internet.</a:t>
            </a:r>
            <a:endParaRPr lang="en-ID" b="1" dirty="0">
              <a:solidFill>
                <a:srgbClr val="FFB089"/>
              </a:solidFill>
              <a:latin typeface="Open Sans ExtraBold" panose="020B0906030804020204" pitchFamily="34" charset="0"/>
              <a:ea typeface="Open Sans ExtraBold" panose="020B0906030804020204" pitchFamily="34" charset="0"/>
              <a:cs typeface="Open Sans ExtraBold" panose="020B09060308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970D26-3FFE-F179-87C8-EE728AB9634F}"/>
              </a:ext>
            </a:extLst>
          </p:cNvPr>
          <p:cNvSpPr txBox="1"/>
          <p:nvPr/>
        </p:nvSpPr>
        <p:spPr>
          <a:xfrm>
            <a:off x="3899647" y="3095758"/>
            <a:ext cx="19162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>
                <a:latin typeface="Playfair Display" panose="00000500000000000000" pitchFamily="2" charset="0"/>
              </a:rPr>
              <a:t>“Leonard Kleinrock”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340F9C-F9AA-EDCD-7544-5E07F0CE4B2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91551" y="631873"/>
            <a:ext cx="335309" cy="32921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7"/>
          <p:cNvSpPr txBox="1">
            <a:spLocks noGrp="1"/>
          </p:cNvSpPr>
          <p:nvPr>
            <p:ph type="title"/>
          </p:nvPr>
        </p:nvSpPr>
        <p:spPr>
          <a:xfrm>
            <a:off x="1229850" y="664350"/>
            <a:ext cx="6684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b="0" dirty="0" err="1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Dampak</a:t>
            </a:r>
            <a:r>
              <a:rPr lang="en-US" b="0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b="0" dirty="0" err="1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Positif</a:t>
            </a:r>
            <a:r>
              <a:rPr lang="en-US" b="0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dan </a:t>
            </a:r>
            <a:r>
              <a:rPr lang="en-US" b="0" dirty="0" err="1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Negatif</a:t>
            </a:r>
            <a:r>
              <a:rPr lang="en-US" b="0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Internet </a:t>
            </a:r>
            <a:r>
              <a:rPr lang="en-US" b="0" dirty="0" err="1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Bagi</a:t>
            </a:r>
            <a:r>
              <a:rPr lang="en-US" b="0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b="0" dirty="0" err="1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Umat</a:t>
            </a:r>
            <a:r>
              <a:rPr lang="en-US" b="0" dirty="0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b="0" dirty="0" err="1">
                <a:solidFill>
                  <a:srgbClr val="434343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Manusia</a:t>
            </a:r>
            <a:endParaRPr lang="en-US" b="0" dirty="0">
              <a:solidFill>
                <a:srgbClr val="434343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44" name="Google Shape;644;p7"/>
          <p:cNvSpPr txBox="1">
            <a:spLocks noGrp="1"/>
          </p:cNvSpPr>
          <p:nvPr>
            <p:ph type="subTitle" idx="4294967295"/>
          </p:nvPr>
        </p:nvSpPr>
        <p:spPr>
          <a:xfrm>
            <a:off x="6970802" y="1846761"/>
            <a:ext cx="1030195" cy="296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PT Sans"/>
              <a:buNone/>
            </a:pPr>
            <a:r>
              <a:rPr lang="es" sz="1400" dirty="0">
                <a:solidFill>
                  <a:schemeClr val="dk2"/>
                </a:solidFill>
                <a:latin typeface="Open Sans ExtraBold"/>
                <a:ea typeface="Open Sans ExtraBold"/>
                <a:cs typeface="Open Sans ExtraBold"/>
                <a:sym typeface="Open Sans ExtraBold"/>
              </a:rPr>
              <a:t>NEGATIF</a:t>
            </a:r>
            <a:endParaRPr sz="1400" b="0" i="0" u="none" strike="noStrike" cap="none" dirty="0">
              <a:solidFill>
                <a:schemeClr val="dk2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grpSp>
        <p:nvGrpSpPr>
          <p:cNvPr id="645" name="Google Shape;645;p7"/>
          <p:cNvGrpSpPr/>
          <p:nvPr/>
        </p:nvGrpSpPr>
        <p:grpSpPr>
          <a:xfrm>
            <a:off x="1202700" y="1815950"/>
            <a:ext cx="475200" cy="475200"/>
            <a:chOff x="1205650" y="1784375"/>
            <a:chExt cx="475200" cy="475200"/>
          </a:xfrm>
        </p:grpSpPr>
        <p:sp>
          <p:nvSpPr>
            <p:cNvPr id="646" name="Google Shape;646;p7"/>
            <p:cNvSpPr/>
            <p:nvPr/>
          </p:nvSpPr>
          <p:spPr>
            <a:xfrm>
              <a:off x="1205650" y="1784375"/>
              <a:ext cx="475200" cy="4752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47" name="Google Shape;647;p7"/>
            <p:cNvGrpSpPr/>
            <p:nvPr/>
          </p:nvGrpSpPr>
          <p:grpSpPr>
            <a:xfrm>
              <a:off x="1304824" y="1882939"/>
              <a:ext cx="276853" cy="278071"/>
              <a:chOff x="-49764975" y="3551225"/>
              <a:chExt cx="299300" cy="300650"/>
            </a:xfrm>
          </p:grpSpPr>
          <p:sp>
            <p:nvSpPr>
              <p:cNvPr id="648" name="Google Shape;648;p7"/>
              <p:cNvSpPr/>
              <p:nvPr/>
            </p:nvSpPr>
            <p:spPr>
              <a:xfrm>
                <a:off x="-49764975" y="3657325"/>
                <a:ext cx="354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40" y="725"/>
                    </a:lnTo>
                    <a:cubicBezTo>
                      <a:pt x="1260" y="725"/>
                      <a:pt x="1418" y="567"/>
                      <a:pt x="1418" y="378"/>
                    </a:cubicBezTo>
                    <a:cubicBezTo>
                      <a:pt x="1386" y="158"/>
                      <a:pt x="1197" y="0"/>
                      <a:pt x="10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7"/>
              <p:cNvSpPr/>
              <p:nvPr/>
            </p:nvSpPr>
            <p:spPr>
              <a:xfrm>
                <a:off x="-49763400" y="3598250"/>
                <a:ext cx="31525" cy="299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98" extrusionOk="0">
                    <a:moveTo>
                      <a:pt x="390" y="0"/>
                    </a:moveTo>
                    <a:cubicBezTo>
                      <a:pt x="299" y="0"/>
                      <a:pt x="205" y="32"/>
                      <a:pt x="126" y="95"/>
                    </a:cubicBezTo>
                    <a:cubicBezTo>
                      <a:pt x="0" y="221"/>
                      <a:pt x="0" y="441"/>
                      <a:pt x="126" y="599"/>
                    </a:cubicBezTo>
                    <a:lnTo>
                      <a:pt x="630" y="1103"/>
                    </a:lnTo>
                    <a:cubicBezTo>
                      <a:pt x="693" y="1166"/>
                      <a:pt x="780" y="1197"/>
                      <a:pt x="870" y="1197"/>
                    </a:cubicBezTo>
                    <a:cubicBezTo>
                      <a:pt x="961" y="1197"/>
                      <a:pt x="1056" y="1166"/>
                      <a:pt x="1134" y="1103"/>
                    </a:cubicBezTo>
                    <a:cubicBezTo>
                      <a:pt x="1260" y="1008"/>
                      <a:pt x="1260" y="756"/>
                      <a:pt x="1134" y="599"/>
                    </a:cubicBezTo>
                    <a:lnTo>
                      <a:pt x="630" y="95"/>
                    </a:lnTo>
                    <a:cubicBezTo>
                      <a:pt x="567" y="32"/>
                      <a:pt x="481" y="0"/>
                      <a:pt x="3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7"/>
              <p:cNvSpPr/>
              <p:nvPr/>
            </p:nvSpPr>
            <p:spPr>
              <a:xfrm>
                <a:off x="-49763400" y="3703975"/>
                <a:ext cx="3152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222" extrusionOk="0">
                    <a:moveTo>
                      <a:pt x="882" y="1"/>
                    </a:moveTo>
                    <a:cubicBezTo>
                      <a:pt x="796" y="1"/>
                      <a:pt x="709" y="40"/>
                      <a:pt x="630" y="119"/>
                    </a:cubicBezTo>
                    <a:lnTo>
                      <a:pt x="126" y="623"/>
                    </a:lnTo>
                    <a:cubicBezTo>
                      <a:pt x="0" y="749"/>
                      <a:pt x="0" y="970"/>
                      <a:pt x="126" y="1127"/>
                    </a:cubicBezTo>
                    <a:cubicBezTo>
                      <a:pt x="189" y="1190"/>
                      <a:pt x="276" y="1222"/>
                      <a:pt x="366" y="1222"/>
                    </a:cubicBezTo>
                    <a:cubicBezTo>
                      <a:pt x="457" y="1222"/>
                      <a:pt x="551" y="1190"/>
                      <a:pt x="630" y="1127"/>
                    </a:cubicBezTo>
                    <a:lnTo>
                      <a:pt x="1134" y="623"/>
                    </a:lnTo>
                    <a:cubicBezTo>
                      <a:pt x="1260" y="497"/>
                      <a:pt x="1260" y="276"/>
                      <a:pt x="1134" y="119"/>
                    </a:cubicBezTo>
                    <a:cubicBezTo>
                      <a:pt x="1056" y="40"/>
                      <a:pt x="969" y="1"/>
                      <a:pt x="8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7"/>
              <p:cNvSpPr/>
              <p:nvPr/>
            </p:nvSpPr>
            <p:spPr>
              <a:xfrm>
                <a:off x="-49501125" y="3657325"/>
                <a:ext cx="354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78"/>
                    </a:cubicBezTo>
                    <a:cubicBezTo>
                      <a:pt x="0" y="567"/>
                      <a:pt x="158" y="725"/>
                      <a:pt x="347" y="725"/>
                    </a:cubicBezTo>
                    <a:lnTo>
                      <a:pt x="1071" y="725"/>
                    </a:lnTo>
                    <a:cubicBezTo>
                      <a:pt x="1260" y="725"/>
                      <a:pt x="1418" y="567"/>
                      <a:pt x="1418" y="378"/>
                    </a:cubicBezTo>
                    <a:cubicBezTo>
                      <a:pt x="1418" y="158"/>
                      <a:pt x="1260" y="0"/>
                      <a:pt x="10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7"/>
              <p:cNvSpPr/>
              <p:nvPr/>
            </p:nvSpPr>
            <p:spPr>
              <a:xfrm>
                <a:off x="-49499550" y="3598250"/>
                <a:ext cx="31525" cy="305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222" extrusionOk="0">
                    <a:moveTo>
                      <a:pt x="906" y="0"/>
                    </a:moveTo>
                    <a:cubicBezTo>
                      <a:pt x="812" y="0"/>
                      <a:pt x="709" y="32"/>
                      <a:pt x="630" y="95"/>
                    </a:cubicBezTo>
                    <a:lnTo>
                      <a:pt x="126" y="599"/>
                    </a:lnTo>
                    <a:cubicBezTo>
                      <a:pt x="0" y="725"/>
                      <a:pt x="0" y="945"/>
                      <a:pt x="126" y="1103"/>
                    </a:cubicBezTo>
                    <a:cubicBezTo>
                      <a:pt x="205" y="1182"/>
                      <a:pt x="292" y="1221"/>
                      <a:pt x="378" y="1221"/>
                    </a:cubicBezTo>
                    <a:cubicBezTo>
                      <a:pt x="465" y="1221"/>
                      <a:pt x="552" y="1182"/>
                      <a:pt x="630" y="1103"/>
                    </a:cubicBezTo>
                    <a:lnTo>
                      <a:pt x="1134" y="599"/>
                    </a:lnTo>
                    <a:cubicBezTo>
                      <a:pt x="1260" y="473"/>
                      <a:pt x="1260" y="252"/>
                      <a:pt x="1134" y="95"/>
                    </a:cubicBezTo>
                    <a:cubicBezTo>
                      <a:pt x="1087" y="32"/>
                      <a:pt x="1001" y="0"/>
                      <a:pt x="9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7"/>
              <p:cNvSpPr/>
              <p:nvPr/>
            </p:nvSpPr>
            <p:spPr>
              <a:xfrm>
                <a:off x="-49499550" y="3704575"/>
                <a:ext cx="31525" cy="299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1198" extrusionOk="0">
                    <a:moveTo>
                      <a:pt x="390" y="0"/>
                    </a:moveTo>
                    <a:cubicBezTo>
                      <a:pt x="300" y="0"/>
                      <a:pt x="205" y="32"/>
                      <a:pt x="126" y="95"/>
                    </a:cubicBezTo>
                    <a:cubicBezTo>
                      <a:pt x="0" y="221"/>
                      <a:pt x="0" y="441"/>
                      <a:pt x="126" y="599"/>
                    </a:cubicBezTo>
                    <a:lnTo>
                      <a:pt x="630" y="1103"/>
                    </a:lnTo>
                    <a:cubicBezTo>
                      <a:pt x="693" y="1166"/>
                      <a:pt x="780" y="1198"/>
                      <a:pt x="871" y="1198"/>
                    </a:cubicBezTo>
                    <a:cubicBezTo>
                      <a:pt x="961" y="1198"/>
                      <a:pt x="1056" y="1166"/>
                      <a:pt x="1134" y="1103"/>
                    </a:cubicBezTo>
                    <a:cubicBezTo>
                      <a:pt x="1260" y="1009"/>
                      <a:pt x="1260" y="757"/>
                      <a:pt x="1134" y="599"/>
                    </a:cubicBezTo>
                    <a:lnTo>
                      <a:pt x="630" y="95"/>
                    </a:lnTo>
                    <a:cubicBezTo>
                      <a:pt x="567" y="32"/>
                      <a:pt x="481" y="0"/>
                      <a:pt x="3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7"/>
              <p:cNvSpPr/>
              <p:nvPr/>
            </p:nvSpPr>
            <p:spPr>
              <a:xfrm>
                <a:off x="-49725600" y="3551225"/>
                <a:ext cx="215050" cy="210875"/>
              </a:xfrm>
              <a:custGeom>
                <a:avLst/>
                <a:gdLst/>
                <a:ahLst/>
                <a:cxnLst/>
                <a:rect l="l" t="t" r="r" b="b"/>
                <a:pathLst>
                  <a:path w="8602" h="8435" extrusionOk="0">
                    <a:moveTo>
                      <a:pt x="4354" y="0"/>
                    </a:moveTo>
                    <a:cubicBezTo>
                      <a:pt x="4070" y="0"/>
                      <a:pt x="3783" y="28"/>
                      <a:pt x="3497" y="86"/>
                    </a:cubicBezTo>
                    <a:cubicBezTo>
                      <a:pt x="1922" y="401"/>
                      <a:pt x="630" y="1724"/>
                      <a:pt x="252" y="3299"/>
                    </a:cubicBezTo>
                    <a:cubicBezTo>
                      <a:pt x="0" y="4654"/>
                      <a:pt x="347" y="6040"/>
                      <a:pt x="1261" y="7017"/>
                    </a:cubicBezTo>
                    <a:cubicBezTo>
                      <a:pt x="1607" y="7395"/>
                      <a:pt x="1828" y="7930"/>
                      <a:pt x="1922" y="8434"/>
                    </a:cubicBezTo>
                    <a:lnTo>
                      <a:pt x="3025" y="8434"/>
                    </a:lnTo>
                    <a:lnTo>
                      <a:pt x="3025" y="5284"/>
                    </a:lnTo>
                    <a:cubicBezTo>
                      <a:pt x="3025" y="5158"/>
                      <a:pt x="4064" y="3141"/>
                      <a:pt x="4127" y="3047"/>
                    </a:cubicBezTo>
                    <a:cubicBezTo>
                      <a:pt x="4190" y="2921"/>
                      <a:pt x="4317" y="2858"/>
                      <a:pt x="4443" y="2858"/>
                    </a:cubicBezTo>
                    <a:cubicBezTo>
                      <a:pt x="4569" y="2858"/>
                      <a:pt x="4695" y="2921"/>
                      <a:pt x="4758" y="3047"/>
                    </a:cubicBezTo>
                    <a:cubicBezTo>
                      <a:pt x="4852" y="3141"/>
                      <a:pt x="5860" y="5158"/>
                      <a:pt x="5860" y="5284"/>
                    </a:cubicBezTo>
                    <a:lnTo>
                      <a:pt x="5860" y="8434"/>
                    </a:lnTo>
                    <a:lnTo>
                      <a:pt x="6963" y="8434"/>
                    </a:lnTo>
                    <a:cubicBezTo>
                      <a:pt x="7057" y="7930"/>
                      <a:pt x="7278" y="7395"/>
                      <a:pt x="7625" y="6985"/>
                    </a:cubicBezTo>
                    <a:cubicBezTo>
                      <a:pt x="8255" y="6260"/>
                      <a:pt x="8601" y="5284"/>
                      <a:pt x="8601" y="4244"/>
                    </a:cubicBezTo>
                    <a:cubicBezTo>
                      <a:pt x="8601" y="2984"/>
                      <a:pt x="8066" y="1787"/>
                      <a:pt x="7026" y="936"/>
                    </a:cubicBezTo>
                    <a:cubicBezTo>
                      <a:pt x="6270" y="327"/>
                      <a:pt x="5327" y="0"/>
                      <a:pt x="43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7"/>
              <p:cNvSpPr/>
              <p:nvPr/>
            </p:nvSpPr>
            <p:spPr>
              <a:xfrm>
                <a:off x="-49633450" y="3697475"/>
                <a:ext cx="35475" cy="654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2616" extrusionOk="0">
                    <a:moveTo>
                      <a:pt x="0" y="1"/>
                    </a:moveTo>
                    <a:lnTo>
                      <a:pt x="0" y="2616"/>
                    </a:lnTo>
                    <a:lnTo>
                      <a:pt x="1418" y="2616"/>
                    </a:lnTo>
                    <a:lnTo>
                      <a:pt x="1418" y="1"/>
                    </a:lnTo>
                    <a:cubicBezTo>
                      <a:pt x="1198" y="95"/>
                      <a:pt x="946" y="127"/>
                      <a:pt x="725" y="127"/>
                    </a:cubicBezTo>
                    <a:cubicBezTo>
                      <a:pt x="473" y="127"/>
                      <a:pt x="252" y="95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7"/>
              <p:cNvSpPr/>
              <p:nvPr/>
            </p:nvSpPr>
            <p:spPr>
              <a:xfrm>
                <a:off x="-49676775" y="3780975"/>
                <a:ext cx="123675" cy="34675"/>
              </a:xfrm>
              <a:custGeom>
                <a:avLst/>
                <a:gdLst/>
                <a:ahLst/>
                <a:cxnLst/>
                <a:rect l="l" t="t" r="r" b="b"/>
                <a:pathLst>
                  <a:path w="4947" h="1387" extrusionOk="0">
                    <a:moveTo>
                      <a:pt x="1" y="0"/>
                    </a:moveTo>
                    <a:lnTo>
                      <a:pt x="1" y="347"/>
                    </a:lnTo>
                    <a:cubicBezTo>
                      <a:pt x="1" y="946"/>
                      <a:pt x="473" y="1387"/>
                      <a:pt x="1072" y="1387"/>
                    </a:cubicBezTo>
                    <a:lnTo>
                      <a:pt x="3876" y="1387"/>
                    </a:lnTo>
                    <a:cubicBezTo>
                      <a:pt x="4474" y="1387"/>
                      <a:pt x="4947" y="946"/>
                      <a:pt x="4947" y="347"/>
                    </a:cubicBezTo>
                    <a:lnTo>
                      <a:pt x="494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7"/>
              <p:cNvSpPr/>
              <p:nvPr/>
            </p:nvSpPr>
            <p:spPr>
              <a:xfrm>
                <a:off x="-49630300" y="3651800"/>
                <a:ext cx="29150" cy="313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253" extrusionOk="0">
                    <a:moveTo>
                      <a:pt x="599" y="1"/>
                    </a:moveTo>
                    <a:lnTo>
                      <a:pt x="0" y="1135"/>
                    </a:lnTo>
                    <a:cubicBezTo>
                      <a:pt x="189" y="1214"/>
                      <a:pt x="386" y="1253"/>
                      <a:pt x="583" y="1253"/>
                    </a:cubicBezTo>
                    <a:cubicBezTo>
                      <a:pt x="780" y="1253"/>
                      <a:pt x="977" y="1214"/>
                      <a:pt x="1166" y="1135"/>
                    </a:cubicBezTo>
                    <a:lnTo>
                      <a:pt x="59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7"/>
              <p:cNvSpPr/>
              <p:nvPr/>
            </p:nvSpPr>
            <p:spPr>
              <a:xfrm>
                <a:off x="-49657875" y="3833750"/>
                <a:ext cx="851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725" extrusionOk="0">
                    <a:moveTo>
                      <a:pt x="1" y="0"/>
                    </a:moveTo>
                    <a:cubicBezTo>
                      <a:pt x="158" y="410"/>
                      <a:pt x="536" y="725"/>
                      <a:pt x="977" y="725"/>
                    </a:cubicBezTo>
                    <a:lnTo>
                      <a:pt x="2395" y="725"/>
                    </a:lnTo>
                    <a:cubicBezTo>
                      <a:pt x="2868" y="725"/>
                      <a:pt x="3246" y="410"/>
                      <a:pt x="34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59" name="Google Shape;659;p7"/>
          <p:cNvGrpSpPr/>
          <p:nvPr/>
        </p:nvGrpSpPr>
        <p:grpSpPr>
          <a:xfrm>
            <a:off x="5093425" y="1815950"/>
            <a:ext cx="475200" cy="475200"/>
            <a:chOff x="5096375" y="1784375"/>
            <a:chExt cx="475200" cy="475200"/>
          </a:xfrm>
        </p:grpSpPr>
        <p:sp>
          <p:nvSpPr>
            <p:cNvPr id="660" name="Google Shape;660;p7"/>
            <p:cNvSpPr/>
            <p:nvPr/>
          </p:nvSpPr>
          <p:spPr>
            <a:xfrm>
              <a:off x="5096375" y="1784375"/>
              <a:ext cx="475200" cy="475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661" name="Google Shape;661;p7"/>
            <p:cNvGrpSpPr/>
            <p:nvPr/>
          </p:nvGrpSpPr>
          <p:grpSpPr>
            <a:xfrm>
              <a:off x="5219578" y="1896638"/>
              <a:ext cx="228796" cy="250674"/>
              <a:chOff x="-47154800" y="3569100"/>
              <a:chExt cx="300100" cy="300100"/>
            </a:xfrm>
          </p:grpSpPr>
          <p:sp>
            <p:nvSpPr>
              <p:cNvPr id="662" name="Google Shape;662;p7"/>
              <p:cNvSpPr/>
              <p:nvPr/>
            </p:nvSpPr>
            <p:spPr>
              <a:xfrm>
                <a:off x="-46994900" y="3728200"/>
                <a:ext cx="140200" cy="141000"/>
              </a:xfrm>
              <a:custGeom>
                <a:avLst/>
                <a:gdLst/>
                <a:ahLst/>
                <a:cxnLst/>
                <a:rect l="l" t="t" r="r" b="b"/>
                <a:pathLst>
                  <a:path w="5608" h="5640" extrusionOk="0">
                    <a:moveTo>
                      <a:pt x="2772" y="1733"/>
                    </a:moveTo>
                    <a:cubicBezTo>
                      <a:pt x="2961" y="1733"/>
                      <a:pt x="3119" y="1891"/>
                      <a:pt x="3119" y="2111"/>
                    </a:cubicBezTo>
                    <a:lnTo>
                      <a:pt x="3119" y="2458"/>
                    </a:lnTo>
                    <a:lnTo>
                      <a:pt x="3466" y="2458"/>
                    </a:lnTo>
                    <a:cubicBezTo>
                      <a:pt x="3655" y="2458"/>
                      <a:pt x="3812" y="2615"/>
                      <a:pt x="3812" y="2804"/>
                    </a:cubicBezTo>
                    <a:cubicBezTo>
                      <a:pt x="3812" y="2994"/>
                      <a:pt x="3655" y="3151"/>
                      <a:pt x="3466" y="3151"/>
                    </a:cubicBezTo>
                    <a:lnTo>
                      <a:pt x="2772" y="3151"/>
                    </a:lnTo>
                    <a:cubicBezTo>
                      <a:pt x="2552" y="3151"/>
                      <a:pt x="2426" y="2994"/>
                      <a:pt x="2426" y="2804"/>
                    </a:cubicBezTo>
                    <a:lnTo>
                      <a:pt x="2426" y="2111"/>
                    </a:lnTo>
                    <a:cubicBezTo>
                      <a:pt x="2426" y="1891"/>
                      <a:pt x="2552" y="1733"/>
                      <a:pt x="2772" y="1733"/>
                    </a:cubicBezTo>
                    <a:close/>
                    <a:moveTo>
                      <a:pt x="2457" y="1"/>
                    </a:moveTo>
                    <a:cubicBezTo>
                      <a:pt x="1197" y="158"/>
                      <a:pt x="221" y="1166"/>
                      <a:pt x="0" y="2458"/>
                    </a:cubicBezTo>
                    <a:lnTo>
                      <a:pt x="693" y="2458"/>
                    </a:lnTo>
                    <a:cubicBezTo>
                      <a:pt x="882" y="2458"/>
                      <a:pt x="1040" y="2615"/>
                      <a:pt x="1040" y="2804"/>
                    </a:cubicBezTo>
                    <a:cubicBezTo>
                      <a:pt x="1040" y="2994"/>
                      <a:pt x="882" y="3151"/>
                      <a:pt x="693" y="3151"/>
                    </a:cubicBezTo>
                    <a:lnTo>
                      <a:pt x="0" y="3151"/>
                    </a:lnTo>
                    <a:cubicBezTo>
                      <a:pt x="158" y="4411"/>
                      <a:pt x="1166" y="5451"/>
                      <a:pt x="2457" y="5608"/>
                    </a:cubicBezTo>
                    <a:lnTo>
                      <a:pt x="2457" y="4947"/>
                    </a:lnTo>
                    <a:cubicBezTo>
                      <a:pt x="2457" y="4726"/>
                      <a:pt x="2615" y="4569"/>
                      <a:pt x="2804" y="4569"/>
                    </a:cubicBezTo>
                    <a:cubicBezTo>
                      <a:pt x="2993" y="4569"/>
                      <a:pt x="3151" y="4726"/>
                      <a:pt x="3151" y="4947"/>
                    </a:cubicBezTo>
                    <a:lnTo>
                      <a:pt x="3151" y="5640"/>
                    </a:lnTo>
                    <a:cubicBezTo>
                      <a:pt x="4411" y="5482"/>
                      <a:pt x="5450" y="4474"/>
                      <a:pt x="5608" y="3214"/>
                    </a:cubicBezTo>
                    <a:lnTo>
                      <a:pt x="4883" y="3214"/>
                    </a:lnTo>
                    <a:cubicBezTo>
                      <a:pt x="4694" y="3151"/>
                      <a:pt x="4537" y="2994"/>
                      <a:pt x="4537" y="2804"/>
                    </a:cubicBezTo>
                    <a:cubicBezTo>
                      <a:pt x="4537" y="2615"/>
                      <a:pt x="4694" y="2458"/>
                      <a:pt x="4883" y="2458"/>
                    </a:cubicBezTo>
                    <a:lnTo>
                      <a:pt x="5608" y="2458"/>
                    </a:lnTo>
                    <a:cubicBezTo>
                      <a:pt x="5450" y="1198"/>
                      <a:pt x="4411" y="221"/>
                      <a:pt x="3151" y="1"/>
                    </a:cubicBezTo>
                    <a:lnTo>
                      <a:pt x="3151" y="694"/>
                    </a:lnTo>
                    <a:cubicBezTo>
                      <a:pt x="3151" y="883"/>
                      <a:pt x="2993" y="1040"/>
                      <a:pt x="2804" y="1040"/>
                    </a:cubicBezTo>
                    <a:cubicBezTo>
                      <a:pt x="2615" y="1040"/>
                      <a:pt x="2457" y="883"/>
                      <a:pt x="2457" y="694"/>
                    </a:cubicBezTo>
                    <a:lnTo>
                      <a:pt x="245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7"/>
              <p:cNvSpPr/>
              <p:nvPr/>
            </p:nvSpPr>
            <p:spPr>
              <a:xfrm>
                <a:off x="-46978375" y="3574625"/>
                <a:ext cx="47275" cy="47275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1891" extrusionOk="0">
                    <a:moveTo>
                      <a:pt x="1" y="0"/>
                    </a:moveTo>
                    <a:lnTo>
                      <a:pt x="1" y="1890"/>
                    </a:lnTo>
                    <a:lnTo>
                      <a:pt x="1891" y="189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7"/>
              <p:cNvSpPr/>
              <p:nvPr/>
            </p:nvSpPr>
            <p:spPr>
              <a:xfrm>
                <a:off x="-47075250" y="3665200"/>
                <a:ext cx="15775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631" extrusionOk="0">
                    <a:moveTo>
                      <a:pt x="1" y="0"/>
                    </a:moveTo>
                    <a:lnTo>
                      <a:pt x="1" y="630"/>
                    </a:lnTo>
                    <a:cubicBezTo>
                      <a:pt x="316" y="536"/>
                      <a:pt x="505" y="284"/>
                      <a:pt x="6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7"/>
              <p:cNvSpPr/>
              <p:nvPr/>
            </p:nvSpPr>
            <p:spPr>
              <a:xfrm>
                <a:off x="-47110700" y="3631325"/>
                <a:ext cx="5122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2049" h="2049" extrusionOk="0">
                    <a:moveTo>
                      <a:pt x="1040" y="0"/>
                    </a:moveTo>
                    <a:cubicBezTo>
                      <a:pt x="473" y="0"/>
                      <a:pt x="1" y="473"/>
                      <a:pt x="1" y="1040"/>
                    </a:cubicBezTo>
                    <a:cubicBezTo>
                      <a:pt x="1" y="1481"/>
                      <a:pt x="253" y="1859"/>
                      <a:pt x="694" y="2048"/>
                    </a:cubicBezTo>
                    <a:lnTo>
                      <a:pt x="694" y="1040"/>
                    </a:lnTo>
                    <a:cubicBezTo>
                      <a:pt x="694" y="851"/>
                      <a:pt x="851" y="694"/>
                      <a:pt x="1040" y="694"/>
                    </a:cubicBezTo>
                    <a:lnTo>
                      <a:pt x="2049" y="694"/>
                    </a:lnTo>
                    <a:cubicBezTo>
                      <a:pt x="1891" y="316"/>
                      <a:pt x="1482" y="0"/>
                      <a:pt x="10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7"/>
              <p:cNvSpPr/>
              <p:nvPr/>
            </p:nvSpPr>
            <p:spPr>
              <a:xfrm>
                <a:off x="-47075250" y="3665200"/>
                <a:ext cx="53575" cy="5435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74" extrusionOk="0">
                    <a:moveTo>
                      <a:pt x="1355" y="0"/>
                    </a:moveTo>
                    <a:cubicBezTo>
                      <a:pt x="1229" y="693"/>
                      <a:pt x="694" y="1229"/>
                      <a:pt x="1" y="1386"/>
                    </a:cubicBezTo>
                    <a:lnTo>
                      <a:pt x="1" y="2174"/>
                    </a:lnTo>
                    <a:lnTo>
                      <a:pt x="2143" y="2174"/>
                    </a:lnTo>
                    <a:lnTo>
                      <a:pt x="2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7"/>
              <p:cNvSpPr/>
              <p:nvPr/>
            </p:nvSpPr>
            <p:spPr>
              <a:xfrm>
                <a:off x="-47154800" y="3569100"/>
                <a:ext cx="229225" cy="300100"/>
              </a:xfrm>
              <a:custGeom>
                <a:avLst/>
                <a:gdLst/>
                <a:ahLst/>
                <a:cxnLst/>
                <a:rect l="l" t="t" r="r" b="b"/>
                <a:pathLst>
                  <a:path w="9169" h="12004" extrusionOk="0">
                    <a:moveTo>
                      <a:pt x="2804" y="1765"/>
                    </a:moveTo>
                    <a:cubicBezTo>
                      <a:pt x="3687" y="1765"/>
                      <a:pt x="4380" y="2363"/>
                      <a:pt x="4537" y="3183"/>
                    </a:cubicBezTo>
                    <a:lnTo>
                      <a:pt x="5703" y="3183"/>
                    </a:lnTo>
                    <a:cubicBezTo>
                      <a:pt x="5892" y="3183"/>
                      <a:pt x="6049" y="3340"/>
                      <a:pt x="6049" y="3529"/>
                    </a:cubicBezTo>
                    <a:lnTo>
                      <a:pt x="6049" y="6428"/>
                    </a:lnTo>
                    <a:cubicBezTo>
                      <a:pt x="6049" y="6617"/>
                      <a:pt x="5892" y="6774"/>
                      <a:pt x="5703" y="6774"/>
                    </a:cubicBezTo>
                    <a:lnTo>
                      <a:pt x="2804" y="6774"/>
                    </a:lnTo>
                    <a:cubicBezTo>
                      <a:pt x="2615" y="6774"/>
                      <a:pt x="2458" y="6617"/>
                      <a:pt x="2458" y="6428"/>
                    </a:cubicBezTo>
                    <a:lnTo>
                      <a:pt x="2458" y="5262"/>
                    </a:lnTo>
                    <a:cubicBezTo>
                      <a:pt x="1670" y="5104"/>
                      <a:pt x="1040" y="4411"/>
                      <a:pt x="1040" y="3529"/>
                    </a:cubicBezTo>
                    <a:cubicBezTo>
                      <a:pt x="1040" y="2552"/>
                      <a:pt x="1828" y="1765"/>
                      <a:pt x="2804" y="1765"/>
                    </a:cubicBezTo>
                    <a:close/>
                    <a:moveTo>
                      <a:pt x="4191" y="8160"/>
                    </a:moveTo>
                    <a:cubicBezTo>
                      <a:pt x="4380" y="8160"/>
                      <a:pt x="4537" y="8318"/>
                      <a:pt x="4537" y="8507"/>
                    </a:cubicBezTo>
                    <a:cubicBezTo>
                      <a:pt x="4537" y="8696"/>
                      <a:pt x="4380" y="8853"/>
                      <a:pt x="4191" y="8853"/>
                    </a:cubicBezTo>
                    <a:lnTo>
                      <a:pt x="1387" y="8853"/>
                    </a:lnTo>
                    <a:cubicBezTo>
                      <a:pt x="1198" y="8853"/>
                      <a:pt x="1040" y="8696"/>
                      <a:pt x="1040" y="8507"/>
                    </a:cubicBezTo>
                    <a:cubicBezTo>
                      <a:pt x="1040" y="8318"/>
                      <a:pt x="1198" y="8160"/>
                      <a:pt x="1387" y="8160"/>
                    </a:cubicBezTo>
                    <a:close/>
                    <a:moveTo>
                      <a:pt x="4191" y="9515"/>
                    </a:moveTo>
                    <a:cubicBezTo>
                      <a:pt x="4380" y="9515"/>
                      <a:pt x="4537" y="9673"/>
                      <a:pt x="4537" y="9893"/>
                    </a:cubicBezTo>
                    <a:cubicBezTo>
                      <a:pt x="4537" y="10082"/>
                      <a:pt x="4380" y="10240"/>
                      <a:pt x="4191" y="10240"/>
                    </a:cubicBezTo>
                    <a:lnTo>
                      <a:pt x="1387" y="10240"/>
                    </a:lnTo>
                    <a:cubicBezTo>
                      <a:pt x="1198" y="10240"/>
                      <a:pt x="1040" y="10082"/>
                      <a:pt x="1040" y="9893"/>
                    </a:cubicBezTo>
                    <a:cubicBezTo>
                      <a:pt x="1040" y="9673"/>
                      <a:pt x="1198" y="9515"/>
                      <a:pt x="1387" y="9515"/>
                    </a:cubicBezTo>
                    <a:close/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1657"/>
                    </a:lnTo>
                    <a:cubicBezTo>
                      <a:pt x="1" y="11846"/>
                      <a:pt x="158" y="12004"/>
                      <a:pt x="347" y="12004"/>
                    </a:cubicBezTo>
                    <a:lnTo>
                      <a:pt x="7089" y="12004"/>
                    </a:lnTo>
                    <a:cubicBezTo>
                      <a:pt x="6239" y="11342"/>
                      <a:pt x="5671" y="10366"/>
                      <a:pt x="5671" y="9168"/>
                    </a:cubicBezTo>
                    <a:cubicBezTo>
                      <a:pt x="5671" y="7247"/>
                      <a:pt x="7247" y="5671"/>
                      <a:pt x="9168" y="5671"/>
                    </a:cubicBezTo>
                    <a:lnTo>
                      <a:pt x="9168" y="2805"/>
                    </a:lnTo>
                    <a:lnTo>
                      <a:pt x="6711" y="2805"/>
                    </a:lnTo>
                    <a:cubicBezTo>
                      <a:pt x="6522" y="2805"/>
                      <a:pt x="6365" y="2647"/>
                      <a:pt x="6365" y="2426"/>
                    </a:cubicBezTo>
                    <a:lnTo>
                      <a:pt x="636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668" name="Google Shape;668;p7"/>
          <p:cNvSpPr txBox="1">
            <a:spLocks noGrp="1"/>
          </p:cNvSpPr>
          <p:nvPr>
            <p:ph type="subTitle" idx="2"/>
          </p:nvPr>
        </p:nvSpPr>
        <p:spPr>
          <a:xfrm>
            <a:off x="5133202" y="2416042"/>
            <a:ext cx="2661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Korupsi</a:t>
            </a:r>
            <a:r>
              <a:rPr lang="en-US" dirty="0"/>
              <a:t> moral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dampak</a:t>
            </a:r>
            <a:r>
              <a:rPr lang="en-US" dirty="0"/>
              <a:t> </a:t>
            </a:r>
            <a:r>
              <a:rPr lang="en-US" dirty="0" err="1"/>
              <a:t>negatif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daftar Internet yang </a:t>
            </a:r>
            <a:r>
              <a:rPr lang="en-US" dirty="0" err="1"/>
              <a:t>harus</a:t>
            </a:r>
            <a:r>
              <a:rPr lang="en-US" dirty="0"/>
              <a:t> di </a:t>
            </a:r>
            <a:r>
              <a:rPr lang="en-US" dirty="0" err="1"/>
              <a:t>waspadai</a:t>
            </a:r>
            <a:r>
              <a:rPr lang="en-US" dirty="0"/>
              <a:t>. Ada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internet yang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seseorang</a:t>
            </a:r>
            <a:r>
              <a:rPr lang="en-US" dirty="0"/>
              <a:t> </a:t>
            </a:r>
            <a:r>
              <a:rPr lang="en-US" dirty="0" err="1"/>
              <a:t>mengakibatkan</a:t>
            </a:r>
            <a:r>
              <a:rPr lang="en-US" dirty="0"/>
              <a:t> </a:t>
            </a:r>
            <a:r>
              <a:rPr lang="en-US" dirty="0" err="1"/>
              <a:t>korupsi</a:t>
            </a:r>
            <a:r>
              <a:rPr lang="en-US" dirty="0"/>
              <a:t> moral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dirinya</a:t>
            </a:r>
            <a:r>
              <a:rPr lang="en-US" dirty="0"/>
              <a:t>, </a:t>
            </a:r>
            <a:r>
              <a:rPr lang="en-US" dirty="0" err="1"/>
              <a:t>misalnya</a:t>
            </a:r>
            <a:r>
              <a:rPr lang="en-US" dirty="0"/>
              <a:t> situs web </a:t>
            </a:r>
            <a:r>
              <a:rPr lang="en-US" dirty="0" err="1"/>
              <a:t>hitam</a:t>
            </a:r>
            <a:r>
              <a:rPr lang="en-US" dirty="0"/>
              <a:t> </a:t>
            </a:r>
            <a:r>
              <a:rPr lang="en-US" dirty="0" err="1"/>
              <a:t>ataupun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yang salah </a:t>
            </a:r>
            <a:r>
              <a:rPr lang="en-US" dirty="0" err="1"/>
              <a:t>dari</a:t>
            </a:r>
            <a:r>
              <a:rPr lang="en-US" dirty="0"/>
              <a:t> internet.</a:t>
            </a:r>
          </a:p>
        </p:txBody>
      </p:sp>
      <p:sp>
        <p:nvSpPr>
          <p:cNvPr id="669" name="Google Shape;669;p7"/>
          <p:cNvSpPr txBox="1">
            <a:spLocks noGrp="1"/>
          </p:cNvSpPr>
          <p:nvPr>
            <p:ph type="subTitle" idx="3"/>
          </p:nvPr>
        </p:nvSpPr>
        <p:spPr>
          <a:xfrm>
            <a:off x="2874635" y="1778534"/>
            <a:ext cx="1172400" cy="446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" dirty="0"/>
              <a:t>POSITIF</a:t>
            </a:r>
            <a:endParaRPr dirty="0"/>
          </a:p>
        </p:txBody>
      </p:sp>
      <p:sp>
        <p:nvSpPr>
          <p:cNvPr id="670" name="Google Shape;670;p7"/>
          <p:cNvSpPr txBox="1">
            <a:spLocks noGrp="1"/>
          </p:cNvSpPr>
          <p:nvPr>
            <p:ph type="subTitle" idx="4"/>
          </p:nvPr>
        </p:nvSpPr>
        <p:spPr>
          <a:xfrm>
            <a:off x="1349500" y="2454075"/>
            <a:ext cx="26613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Mencari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membuka</a:t>
            </a:r>
            <a:r>
              <a:rPr lang="en-US" dirty="0"/>
              <a:t> </a:t>
            </a:r>
            <a:r>
              <a:rPr lang="en-US" dirty="0" err="1"/>
              <a:t>wawasan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luas</a:t>
            </a:r>
            <a:r>
              <a:rPr lang="en-US" dirty="0"/>
              <a:t> </a:t>
            </a:r>
            <a:r>
              <a:rPr lang="en-US" dirty="0" err="1"/>
              <a:t>tentang</a:t>
            </a:r>
            <a:r>
              <a:rPr lang="en-US" dirty="0"/>
              <a:t> dunia digital, </a:t>
            </a:r>
            <a:r>
              <a:rPr lang="en-US" dirty="0" err="1"/>
              <a:t>komunikasi</a:t>
            </a:r>
            <a:r>
              <a:rPr lang="en-US" dirty="0"/>
              <a:t> yang </a:t>
            </a:r>
            <a:r>
              <a:rPr lang="en-US" dirty="0" err="1"/>
              <a:t>semakin</a:t>
            </a:r>
            <a:r>
              <a:rPr lang="en-US" dirty="0"/>
              <a:t> </a:t>
            </a:r>
            <a:r>
              <a:rPr lang="en-US" dirty="0" err="1"/>
              <a:t>mudah</a:t>
            </a:r>
            <a:r>
              <a:rPr lang="en-US" dirty="0"/>
              <a:t> dan </a:t>
            </a:r>
            <a:r>
              <a:rPr lang="en-US" dirty="0" err="1"/>
              <a:t>masih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lagi</a:t>
            </a:r>
            <a:r>
              <a:rPr lang="en-US" dirty="0"/>
              <a:t> </a:t>
            </a:r>
            <a:r>
              <a:rPr lang="en-US" dirty="0" err="1"/>
              <a:t>dampak</a:t>
            </a:r>
            <a:r>
              <a:rPr lang="en-US" dirty="0"/>
              <a:t> </a:t>
            </a:r>
            <a:r>
              <a:rPr lang="en-US" dirty="0" err="1"/>
              <a:t>positif</a:t>
            </a:r>
            <a:r>
              <a:rPr lang="en-US" dirty="0"/>
              <a:t> internet </a:t>
            </a:r>
            <a:r>
              <a:rPr lang="en-US" dirty="0" err="1"/>
              <a:t>bagi</a:t>
            </a:r>
            <a:r>
              <a:rPr lang="en-US" dirty="0"/>
              <a:t> </a:t>
            </a:r>
            <a:r>
              <a:rPr lang="en-US" dirty="0" err="1"/>
              <a:t>manusia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p12"/>
          <p:cNvSpPr txBox="1">
            <a:spLocks noGrp="1"/>
          </p:cNvSpPr>
          <p:nvPr>
            <p:ph type="subTitle" idx="2"/>
          </p:nvPr>
        </p:nvSpPr>
        <p:spPr>
          <a:xfrm>
            <a:off x="1952543" y="3267450"/>
            <a:ext cx="5238900" cy="5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D" dirty="0"/>
              <a:t>G</a:t>
            </a:r>
            <a:r>
              <a:rPr lang="es" dirty="0"/>
              <a:t>unakan internet sebaik mungkin dan tebar kebaikan lewat internet bukan memanfaatkan internet untuk hal yang tidak di perlukan.</a:t>
            </a:r>
            <a:endParaRPr dirty="0"/>
          </a:p>
        </p:txBody>
      </p:sp>
      <p:sp>
        <p:nvSpPr>
          <p:cNvPr id="760" name="Google Shape;760;p12"/>
          <p:cNvSpPr txBox="1">
            <a:spLocks noGrp="1"/>
          </p:cNvSpPr>
          <p:nvPr>
            <p:ph type="subTitle" idx="1"/>
          </p:nvPr>
        </p:nvSpPr>
        <p:spPr>
          <a:xfrm>
            <a:off x="424425" y="1198448"/>
            <a:ext cx="8295300" cy="21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D" dirty="0" err="1"/>
              <a:t>Bijaklah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Berinternet</a:t>
            </a:r>
            <a:endParaRPr lang="en-ID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p30"/>
          <p:cNvSpPr txBox="1">
            <a:spLocks noGrp="1"/>
          </p:cNvSpPr>
          <p:nvPr>
            <p:ph type="title" idx="4294967295"/>
          </p:nvPr>
        </p:nvSpPr>
        <p:spPr>
          <a:xfrm>
            <a:off x="2015815" y="2259305"/>
            <a:ext cx="5406962" cy="81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 sz="60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TERIMA KASIH</a:t>
            </a:r>
            <a:r>
              <a:rPr lang="es" sz="6000" b="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!</a:t>
            </a:r>
            <a:endParaRPr sz="6000" b="0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1400" b="0" dirty="0">
              <a:solidFill>
                <a:schemeClr val="lt1"/>
              </a:solidFill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ORKSHOP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77861"/>
      </a:accent1>
      <a:accent2>
        <a:srgbClr val="FD8860"/>
      </a:accent2>
      <a:accent3>
        <a:srgbClr val="FFAD80"/>
      </a:accent3>
      <a:accent4>
        <a:srgbClr val="CC914A"/>
      </a:accent4>
      <a:accent5>
        <a:srgbClr val="E66043"/>
      </a:accent5>
      <a:accent6>
        <a:srgbClr val="6D392F"/>
      </a:accent6>
      <a:hlink>
        <a:srgbClr val="F5C8A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233</Words>
  <Application>Microsoft Office PowerPoint</Application>
  <PresentationFormat>On-screen Show (16:9)</PresentationFormat>
  <Paragraphs>18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2" baseType="lpstr">
      <vt:lpstr>Bodoni</vt:lpstr>
      <vt:lpstr>Arial</vt:lpstr>
      <vt:lpstr>Amatic SC</vt:lpstr>
      <vt:lpstr>Cabin</vt:lpstr>
      <vt:lpstr>Playfair Display</vt:lpstr>
      <vt:lpstr>Open Sans</vt:lpstr>
      <vt:lpstr>Open Sans ExtraBold</vt:lpstr>
      <vt:lpstr>Open Sans Light</vt:lpstr>
      <vt:lpstr>Arvo</vt:lpstr>
      <vt:lpstr>PT Sans</vt:lpstr>
      <vt:lpstr>Montserrat Black</vt:lpstr>
      <vt:lpstr>Roboto Light</vt:lpstr>
      <vt:lpstr>Roboto</vt:lpstr>
      <vt:lpstr>WORKSHOP</vt:lpstr>
      <vt:lpstr>TUGAS MATRIKULASI MINGGU II Kelas Pengembangan Perangkat Lunak</vt:lpstr>
      <vt:lpstr>Sejarah internet</vt:lpstr>
      <vt:lpstr>Apa itu internet?</vt:lpstr>
      <vt:lpstr>PowerPoint Presentation</vt:lpstr>
      <vt:lpstr>Penemu internet</vt:lpstr>
      <vt:lpstr>Dampak Positif dan Negatif Internet Bagi Umat Manusia</vt:lpstr>
      <vt:lpstr>PowerPoint Presentation</vt:lpstr>
      <vt:lpstr>TERIMA KASIH!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 MATRIKULASI MINGGU II Kelas Pengembangan Perangkat Lunak</dc:title>
  <dc:creator>DM-18</dc:creator>
  <cp:lastModifiedBy>petik</cp:lastModifiedBy>
  <cp:revision>3</cp:revision>
  <dcterms:modified xsi:type="dcterms:W3CDTF">2022-06-13T08:55:27Z</dcterms:modified>
</cp:coreProperties>
</file>